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1"/>
  </p:notesMasterIdLst>
  <p:sldIdLst>
    <p:sldId id="256" r:id="rId2"/>
    <p:sldId id="257" r:id="rId3"/>
    <p:sldId id="261" r:id="rId4"/>
    <p:sldId id="259" r:id="rId5"/>
    <p:sldId id="281" r:id="rId6"/>
    <p:sldId id="27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2" r:id="rId15"/>
    <p:sldId id="258" r:id="rId16"/>
    <p:sldId id="289" r:id="rId17"/>
    <p:sldId id="290" r:id="rId18"/>
    <p:sldId id="291" r:id="rId19"/>
    <p:sldId id="292" r:id="rId20"/>
    <p:sldId id="293" r:id="rId21"/>
    <p:sldId id="294" r:id="rId22"/>
    <p:sldId id="269" r:id="rId23"/>
    <p:sldId id="295" r:id="rId24"/>
    <p:sldId id="263" r:id="rId25"/>
    <p:sldId id="266" r:id="rId26"/>
    <p:sldId id="265" r:id="rId27"/>
    <p:sldId id="273" r:id="rId28"/>
    <p:sldId id="277" r:id="rId29"/>
    <p:sldId id="276" r:id="rId30"/>
  </p:sldIdLst>
  <p:sldSz cx="12192000" cy="6858000"/>
  <p:notesSz cx="6858000" cy="9144000"/>
  <p:embeddedFontLst>
    <p:embeddedFont>
      <p:font typeface="Abril Fatface" panose="020B0604020202020204" charset="0"/>
      <p:regular r:id="rId32"/>
    </p:embeddedFont>
    <p:embeddedFont>
      <p:font typeface="Aldrich" panose="020B0604020202020204" charset="0"/>
      <p:regular r:id="rId33"/>
    </p:embeddedFont>
    <p:embeddedFont>
      <p:font typeface="Baloo 2" panose="020B0604020202020204" charset="0"/>
      <p:regular r:id="rId34"/>
      <p:bold r:id="rId35"/>
    </p:embeddedFont>
    <p:embeddedFont>
      <p:font typeface="Barlow Condensed" panose="00000506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Footlight MT Light" panose="0204060206030A020304" pitchFamily="18" charset="0"/>
      <p:regular r:id="rId48"/>
    </p:embeddedFont>
    <p:embeddedFont>
      <p:font typeface="Gochi Hand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6BF0F-5FDB-4BAA-B8B9-6B52B08A6BCA}" v="84" dt="2021-10-04T02:15:01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128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. Gill" userId="b8274e02-47e3-403c-8985-9d6a6a1c186c" providerId="ADAL" clId="{8E56BF0F-5FDB-4BAA-B8B9-6B52B08A6BCA}"/>
    <pc:docChg chg="undo custSel addSld delSld modSld sldOrd">
      <pc:chgData name="Dawn D. Gill" userId="b8274e02-47e3-403c-8985-9d6a6a1c186c" providerId="ADAL" clId="{8E56BF0F-5FDB-4BAA-B8B9-6B52B08A6BCA}" dt="2021-10-04T02:16:20.840" v="4579" actId="1076"/>
      <pc:docMkLst>
        <pc:docMk/>
      </pc:docMkLst>
      <pc:sldChg chg="modSp mod">
        <pc:chgData name="Dawn D. Gill" userId="b8274e02-47e3-403c-8985-9d6a6a1c186c" providerId="ADAL" clId="{8E56BF0F-5FDB-4BAA-B8B9-6B52B08A6BCA}" dt="2021-10-03T22:12:37.122" v="812" actId="1076"/>
        <pc:sldMkLst>
          <pc:docMk/>
          <pc:sldMk cId="0" sldId="256"/>
        </pc:sldMkLst>
        <pc:spChg chg="mod">
          <ac:chgData name="Dawn D. Gill" userId="b8274e02-47e3-403c-8985-9d6a6a1c186c" providerId="ADAL" clId="{8E56BF0F-5FDB-4BAA-B8B9-6B52B08A6BCA}" dt="2021-10-03T22:12:37.122" v="812" actId="1076"/>
          <ac:spMkLst>
            <pc:docMk/>
            <pc:sldMk cId="0" sldId="256"/>
            <ac:spMk id="3742" creationId="{00000000-0000-0000-0000-000000000000}"/>
          </ac:spMkLst>
        </pc:spChg>
      </pc:sldChg>
      <pc:sldChg chg="addSp delSp modSp mod">
        <pc:chgData name="Dawn D. Gill" userId="b8274e02-47e3-403c-8985-9d6a6a1c186c" providerId="ADAL" clId="{8E56BF0F-5FDB-4BAA-B8B9-6B52B08A6BCA}" dt="2021-10-03T21:13:17.671" v="520" actId="113"/>
        <pc:sldMkLst>
          <pc:docMk/>
          <pc:sldMk cId="0" sldId="257"/>
        </pc:sldMkLst>
        <pc:spChg chg="add mod">
          <ac:chgData name="Dawn D. Gill" userId="b8274e02-47e3-403c-8985-9d6a6a1c186c" providerId="ADAL" clId="{8E56BF0F-5FDB-4BAA-B8B9-6B52B08A6BCA}" dt="2021-10-03T21:13:17.671" v="520" actId="113"/>
          <ac:spMkLst>
            <pc:docMk/>
            <pc:sldMk cId="0" sldId="257"/>
            <ac:spMk id="2" creationId="{E2D813F6-2439-4C24-8BC8-A39414970DAD}"/>
          </ac:spMkLst>
        </pc:spChg>
        <pc:spChg chg="mod">
          <ac:chgData name="Dawn D. Gill" userId="b8274e02-47e3-403c-8985-9d6a6a1c186c" providerId="ADAL" clId="{8E56BF0F-5FDB-4BAA-B8B9-6B52B08A6BCA}" dt="2021-10-03T21:04:26.438" v="333" actId="1076"/>
          <ac:spMkLst>
            <pc:docMk/>
            <pc:sldMk cId="0" sldId="257"/>
            <ac:spMk id="3831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3T20:54:15.036" v="12" actId="1076"/>
          <ac:spMkLst>
            <pc:docMk/>
            <pc:sldMk cId="0" sldId="257"/>
            <ac:spMk id="3832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3T21:12:21.232" v="514" actId="2711"/>
          <ac:spMkLst>
            <pc:docMk/>
            <pc:sldMk cId="0" sldId="257"/>
            <ac:spMk id="3833" creationId="{00000000-0000-0000-0000-000000000000}"/>
          </ac:spMkLst>
        </pc:spChg>
        <pc:grpChg chg="mod">
          <ac:chgData name="Dawn D. Gill" userId="b8274e02-47e3-403c-8985-9d6a6a1c186c" providerId="ADAL" clId="{8E56BF0F-5FDB-4BAA-B8B9-6B52B08A6BCA}" dt="2021-10-03T20:53:18.446" v="1" actId="1076"/>
          <ac:grpSpMkLst>
            <pc:docMk/>
            <pc:sldMk cId="0" sldId="257"/>
            <ac:grpSpMk id="3759" creationId="{00000000-0000-0000-0000-000000000000}"/>
          </ac:grpSpMkLst>
        </pc:grpChg>
        <pc:grpChg chg="mod">
          <ac:chgData name="Dawn D. Gill" userId="b8274e02-47e3-403c-8985-9d6a6a1c186c" providerId="ADAL" clId="{8E56BF0F-5FDB-4BAA-B8B9-6B52B08A6BCA}" dt="2021-10-03T20:53:20.206" v="2" actId="1076"/>
          <ac:grpSpMkLst>
            <pc:docMk/>
            <pc:sldMk cId="0" sldId="257"/>
            <ac:grpSpMk id="3834" creationId="{00000000-0000-0000-0000-000000000000}"/>
          </ac:grpSpMkLst>
        </pc:grpChg>
        <pc:picChg chg="del">
          <ac:chgData name="Dawn D. Gill" userId="b8274e02-47e3-403c-8985-9d6a6a1c186c" providerId="ADAL" clId="{8E56BF0F-5FDB-4BAA-B8B9-6B52B08A6BCA}" dt="2021-10-03T20:52:50.847" v="0" actId="478"/>
          <ac:picMkLst>
            <pc:docMk/>
            <pc:sldMk cId="0" sldId="257"/>
            <ac:picMk id="3830" creationId="{00000000-0000-0000-0000-000000000000}"/>
          </ac:picMkLst>
        </pc:picChg>
      </pc:sldChg>
      <pc:sldChg chg="addSp delSp modSp mod">
        <pc:chgData name="Dawn D. Gill" userId="b8274e02-47e3-403c-8985-9d6a6a1c186c" providerId="ADAL" clId="{8E56BF0F-5FDB-4BAA-B8B9-6B52B08A6BCA}" dt="2021-10-03T23:56:18.295" v="1738" actId="1076"/>
        <pc:sldMkLst>
          <pc:docMk/>
          <pc:sldMk cId="0" sldId="258"/>
        </pc:sldMkLst>
        <pc:spChg chg="add del mod">
          <ac:chgData name="Dawn D. Gill" userId="b8274e02-47e3-403c-8985-9d6a6a1c186c" providerId="ADAL" clId="{8E56BF0F-5FDB-4BAA-B8B9-6B52B08A6BCA}" dt="2021-10-03T23:50:42.794" v="1587" actId="478"/>
          <ac:spMkLst>
            <pc:docMk/>
            <pc:sldMk cId="0" sldId="258"/>
            <ac:spMk id="3" creationId="{186DEC3A-1B5D-4F7A-9743-FFFB59EDCD81}"/>
          </ac:spMkLst>
        </pc:spChg>
        <pc:spChg chg="add del mod">
          <ac:chgData name="Dawn D. Gill" userId="b8274e02-47e3-403c-8985-9d6a6a1c186c" providerId="ADAL" clId="{8E56BF0F-5FDB-4BAA-B8B9-6B52B08A6BCA}" dt="2021-10-03T23:51:21.973" v="1596" actId="478"/>
          <ac:spMkLst>
            <pc:docMk/>
            <pc:sldMk cId="0" sldId="258"/>
            <ac:spMk id="5" creationId="{8235725A-5F76-43DD-AB4D-1A476DDD9725}"/>
          </ac:spMkLst>
        </pc:spChg>
        <pc:spChg chg="add del mod">
          <ac:chgData name="Dawn D. Gill" userId="b8274e02-47e3-403c-8985-9d6a6a1c186c" providerId="ADAL" clId="{8E56BF0F-5FDB-4BAA-B8B9-6B52B08A6BCA}" dt="2021-10-03T23:51:18.953" v="1595" actId="478"/>
          <ac:spMkLst>
            <pc:docMk/>
            <pc:sldMk cId="0" sldId="258"/>
            <ac:spMk id="7" creationId="{047269F4-03CC-4DAD-B6AB-27C6AFCE0AD5}"/>
          </ac:spMkLst>
        </pc:spChg>
        <pc:spChg chg="add del mod">
          <ac:chgData name="Dawn D. Gill" userId="b8274e02-47e3-403c-8985-9d6a6a1c186c" providerId="ADAL" clId="{8E56BF0F-5FDB-4BAA-B8B9-6B52B08A6BCA}" dt="2021-10-03T23:51:03.843" v="1593" actId="478"/>
          <ac:spMkLst>
            <pc:docMk/>
            <pc:sldMk cId="0" sldId="258"/>
            <ac:spMk id="9" creationId="{8D15311D-FE10-4934-9ECA-0C4D776F7188}"/>
          </ac:spMkLst>
        </pc:spChg>
        <pc:spChg chg="add mod">
          <ac:chgData name="Dawn D. Gill" userId="b8274e02-47e3-403c-8985-9d6a6a1c186c" providerId="ADAL" clId="{8E56BF0F-5FDB-4BAA-B8B9-6B52B08A6BCA}" dt="2021-10-03T23:53:15.006" v="1641" actId="1076"/>
          <ac:spMkLst>
            <pc:docMk/>
            <pc:sldMk cId="0" sldId="258"/>
            <ac:spMk id="11" creationId="{9B5AD95B-3C3C-47C7-A498-90C8FDB884A0}"/>
          </ac:spMkLst>
        </pc:spChg>
        <pc:spChg chg="add del mod">
          <ac:chgData name="Dawn D. Gill" userId="b8274e02-47e3-403c-8985-9d6a6a1c186c" providerId="ADAL" clId="{8E56BF0F-5FDB-4BAA-B8B9-6B52B08A6BCA}" dt="2021-10-03T23:51:24.595" v="1597" actId="478"/>
          <ac:spMkLst>
            <pc:docMk/>
            <pc:sldMk cId="0" sldId="258"/>
            <ac:spMk id="13" creationId="{6B0FF0CD-1253-4E14-8CD1-B5B496B14EBE}"/>
          </ac:spMkLst>
        </pc:spChg>
        <pc:spChg chg="add del mod">
          <ac:chgData name="Dawn D. Gill" userId="b8274e02-47e3-403c-8985-9d6a6a1c186c" providerId="ADAL" clId="{8E56BF0F-5FDB-4BAA-B8B9-6B52B08A6BCA}" dt="2021-10-03T23:51:27.616" v="1598" actId="478"/>
          <ac:spMkLst>
            <pc:docMk/>
            <pc:sldMk cId="0" sldId="258"/>
            <ac:spMk id="15" creationId="{082763CA-E9A2-4196-B564-8020802D4A7F}"/>
          </ac:spMkLst>
        </pc:spChg>
        <pc:spChg chg="add del mod">
          <ac:chgData name="Dawn D. Gill" userId="b8274e02-47e3-403c-8985-9d6a6a1c186c" providerId="ADAL" clId="{8E56BF0F-5FDB-4BAA-B8B9-6B52B08A6BCA}" dt="2021-10-03T23:51:36.663" v="1601" actId="478"/>
          <ac:spMkLst>
            <pc:docMk/>
            <pc:sldMk cId="0" sldId="258"/>
            <ac:spMk id="17" creationId="{77E9E10C-7704-4E39-BBED-6D2AD40FE430}"/>
          </ac:spMkLst>
        </pc:spChg>
        <pc:spChg chg="add del mod">
          <ac:chgData name="Dawn D. Gill" userId="b8274e02-47e3-403c-8985-9d6a6a1c186c" providerId="ADAL" clId="{8E56BF0F-5FDB-4BAA-B8B9-6B52B08A6BCA}" dt="2021-10-03T23:51:43.871" v="1603" actId="478"/>
          <ac:spMkLst>
            <pc:docMk/>
            <pc:sldMk cId="0" sldId="258"/>
            <ac:spMk id="19" creationId="{8BE04F46-BD4A-417E-802B-C979738D5FFC}"/>
          </ac:spMkLst>
        </pc:spChg>
        <pc:spChg chg="add mod">
          <ac:chgData name="Dawn D. Gill" userId="b8274e02-47e3-403c-8985-9d6a6a1c186c" providerId="ADAL" clId="{8E56BF0F-5FDB-4BAA-B8B9-6B52B08A6BCA}" dt="2021-10-03T23:54:27.061" v="1658" actId="1582"/>
          <ac:spMkLst>
            <pc:docMk/>
            <pc:sldMk cId="0" sldId="258"/>
            <ac:spMk id="22" creationId="{4CDB3A19-E748-4B3B-A9C2-A80261FEB952}"/>
          </ac:spMkLst>
        </pc:spChg>
        <pc:spChg chg="add mod">
          <ac:chgData name="Dawn D. Gill" userId="b8274e02-47e3-403c-8985-9d6a6a1c186c" providerId="ADAL" clId="{8E56BF0F-5FDB-4BAA-B8B9-6B52B08A6BCA}" dt="2021-10-03T23:56:18.295" v="1738" actId="1076"/>
          <ac:spMkLst>
            <pc:docMk/>
            <pc:sldMk cId="0" sldId="258"/>
            <ac:spMk id="23" creationId="{10CD930E-BC7C-4AF4-B512-E7B67DC476EE}"/>
          </ac:spMkLst>
        </pc:spChg>
        <pc:spChg chg="del">
          <ac:chgData name="Dawn D. Gill" userId="b8274e02-47e3-403c-8985-9d6a6a1c186c" providerId="ADAL" clId="{8E56BF0F-5FDB-4BAA-B8B9-6B52B08A6BCA}" dt="2021-10-03T23:51:00.075" v="1592" actId="478"/>
          <ac:spMkLst>
            <pc:docMk/>
            <pc:sldMk cId="0" sldId="258"/>
            <ac:spMk id="3863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3T23:50:39.498" v="1586" actId="478"/>
          <ac:spMkLst>
            <pc:docMk/>
            <pc:sldMk cId="0" sldId="258"/>
            <ac:spMk id="3864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51:00.075" v="1592" actId="478"/>
          <ac:spMkLst>
            <pc:docMk/>
            <pc:sldMk cId="0" sldId="258"/>
            <ac:spMk id="3865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3T23:51:32.783" v="1600" actId="478"/>
          <ac:spMkLst>
            <pc:docMk/>
            <pc:sldMk cId="0" sldId="258"/>
            <ac:spMk id="3866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51:40.839" v="1602" actId="478"/>
          <ac:spMkLst>
            <pc:docMk/>
            <pc:sldMk cId="0" sldId="258"/>
            <ac:spMk id="3867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51:00.075" v="1592" actId="478"/>
          <ac:spMkLst>
            <pc:docMk/>
            <pc:sldMk cId="0" sldId="258"/>
            <ac:spMk id="3868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51:00.075" v="1592" actId="478"/>
          <ac:spMkLst>
            <pc:docMk/>
            <pc:sldMk cId="0" sldId="258"/>
            <ac:spMk id="3869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51:00.075" v="1592" actId="478"/>
          <ac:spMkLst>
            <pc:docMk/>
            <pc:sldMk cId="0" sldId="258"/>
            <ac:spMk id="3870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51:00.075" v="1592" actId="478"/>
          <ac:spMkLst>
            <pc:docMk/>
            <pc:sldMk cId="0" sldId="258"/>
            <ac:spMk id="3871" creationId="{00000000-0000-0000-0000-000000000000}"/>
          </ac:spMkLst>
        </pc:spChg>
        <pc:grpChg chg="del">
          <ac:chgData name="Dawn D. Gill" userId="b8274e02-47e3-403c-8985-9d6a6a1c186c" providerId="ADAL" clId="{8E56BF0F-5FDB-4BAA-B8B9-6B52B08A6BCA}" dt="2021-10-03T23:50:50.908" v="1590" actId="478"/>
          <ac:grpSpMkLst>
            <pc:docMk/>
            <pc:sldMk cId="0" sldId="258"/>
            <ac:grpSpMk id="3872" creationId="{00000000-0000-0000-0000-000000000000}"/>
          </ac:grpSpMkLst>
        </pc:grpChg>
        <pc:grpChg chg="del">
          <ac:chgData name="Dawn D. Gill" userId="b8274e02-47e3-403c-8985-9d6a6a1c186c" providerId="ADAL" clId="{8E56BF0F-5FDB-4BAA-B8B9-6B52B08A6BCA}" dt="2021-10-03T23:50:46.382" v="1588" actId="478"/>
          <ac:grpSpMkLst>
            <pc:docMk/>
            <pc:sldMk cId="0" sldId="258"/>
            <ac:grpSpMk id="3883" creationId="{00000000-0000-0000-0000-000000000000}"/>
          </ac:grpSpMkLst>
        </pc:grpChg>
        <pc:grpChg chg="del">
          <ac:chgData name="Dawn D. Gill" userId="b8274e02-47e3-403c-8985-9d6a6a1c186c" providerId="ADAL" clId="{8E56BF0F-5FDB-4BAA-B8B9-6B52B08A6BCA}" dt="2021-10-03T23:50:54.509" v="1591" actId="478"/>
          <ac:grpSpMkLst>
            <pc:docMk/>
            <pc:sldMk cId="0" sldId="258"/>
            <ac:grpSpMk id="3894" creationId="{00000000-0000-0000-0000-000000000000}"/>
          </ac:grpSpMkLst>
        </pc:grpChg>
        <pc:grpChg chg="del">
          <ac:chgData name="Dawn D. Gill" userId="b8274e02-47e3-403c-8985-9d6a6a1c186c" providerId="ADAL" clId="{8E56BF0F-5FDB-4BAA-B8B9-6B52B08A6BCA}" dt="2021-10-03T23:50:48.660" v="1589" actId="478"/>
          <ac:grpSpMkLst>
            <pc:docMk/>
            <pc:sldMk cId="0" sldId="258"/>
            <ac:grpSpMk id="3905" creationId="{00000000-0000-0000-0000-000000000000}"/>
          </ac:grpSpMkLst>
        </pc:grpChg>
        <pc:picChg chg="add mod">
          <ac:chgData name="Dawn D. Gill" userId="b8274e02-47e3-403c-8985-9d6a6a1c186c" providerId="ADAL" clId="{8E56BF0F-5FDB-4BAA-B8B9-6B52B08A6BCA}" dt="2021-10-03T23:52:13.952" v="1605" actId="1076"/>
          <ac:picMkLst>
            <pc:docMk/>
            <pc:sldMk cId="0" sldId="258"/>
            <ac:picMk id="21" creationId="{23AB09A2-6B79-41C6-8867-5A18AA933D36}"/>
          </ac:picMkLst>
        </pc:picChg>
      </pc:sldChg>
      <pc:sldChg chg="addSp delSp modSp mod ord">
        <pc:chgData name="Dawn D. Gill" userId="b8274e02-47e3-403c-8985-9d6a6a1c186c" providerId="ADAL" clId="{8E56BF0F-5FDB-4BAA-B8B9-6B52B08A6BCA}" dt="2021-10-03T22:33:14.037" v="967"/>
        <pc:sldMkLst>
          <pc:docMk/>
          <pc:sldMk cId="0" sldId="259"/>
        </pc:sldMkLst>
        <pc:spChg chg="add del mod">
          <ac:chgData name="Dawn D. Gill" userId="b8274e02-47e3-403c-8985-9d6a6a1c186c" providerId="ADAL" clId="{8E56BF0F-5FDB-4BAA-B8B9-6B52B08A6BCA}" dt="2021-10-03T22:32:26.738" v="942" actId="478"/>
          <ac:spMkLst>
            <pc:docMk/>
            <pc:sldMk cId="0" sldId="259"/>
            <ac:spMk id="3" creationId="{C36CCDFA-3755-4FED-A5B9-A450A92DA4EB}"/>
          </ac:spMkLst>
        </pc:spChg>
        <pc:spChg chg="del mod">
          <ac:chgData name="Dawn D. Gill" userId="b8274e02-47e3-403c-8985-9d6a6a1c186c" providerId="ADAL" clId="{8E56BF0F-5FDB-4BAA-B8B9-6B52B08A6BCA}" dt="2021-10-03T22:32:19.532" v="941" actId="478"/>
          <ac:spMkLst>
            <pc:docMk/>
            <pc:sldMk cId="0" sldId="259"/>
            <ac:spMk id="3920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3T22:33:04.783" v="965" actId="20577"/>
          <ac:spMkLst>
            <pc:docMk/>
            <pc:sldMk cId="0" sldId="259"/>
            <ac:spMk id="3921" creationId="{00000000-0000-0000-0000-000000000000}"/>
          </ac:spMkLst>
        </pc:spChg>
      </pc:sldChg>
      <pc:sldChg chg="del">
        <pc:chgData name="Dawn D. Gill" userId="b8274e02-47e3-403c-8985-9d6a6a1c186c" providerId="ADAL" clId="{8E56BF0F-5FDB-4BAA-B8B9-6B52B08A6BCA}" dt="2021-10-04T01:37:44.557" v="3892" actId="47"/>
        <pc:sldMkLst>
          <pc:docMk/>
          <pc:sldMk cId="0" sldId="260"/>
        </pc:sldMkLst>
      </pc:sldChg>
      <pc:sldChg chg="addSp delSp modSp mod ord modNotes">
        <pc:chgData name="Dawn D. Gill" userId="b8274e02-47e3-403c-8985-9d6a6a1c186c" providerId="ADAL" clId="{8E56BF0F-5FDB-4BAA-B8B9-6B52B08A6BCA}" dt="2021-10-03T22:22:14.458" v="898" actId="14100"/>
        <pc:sldMkLst>
          <pc:docMk/>
          <pc:sldMk cId="0" sldId="261"/>
        </pc:sldMkLst>
        <pc:spChg chg="add del mod">
          <ac:chgData name="Dawn D. Gill" userId="b8274e02-47e3-403c-8985-9d6a6a1c186c" providerId="ADAL" clId="{8E56BF0F-5FDB-4BAA-B8B9-6B52B08A6BCA}" dt="2021-10-03T21:57:31.715" v="541" actId="478"/>
          <ac:spMkLst>
            <pc:docMk/>
            <pc:sldMk cId="0" sldId="261"/>
            <ac:spMk id="3" creationId="{028B6BD2-37B4-4990-86BF-0DD43475A073}"/>
          </ac:spMkLst>
        </pc:spChg>
        <pc:spChg chg="add del mod">
          <ac:chgData name="Dawn D. Gill" userId="b8274e02-47e3-403c-8985-9d6a6a1c186c" providerId="ADAL" clId="{8E56BF0F-5FDB-4BAA-B8B9-6B52B08A6BCA}" dt="2021-10-03T21:57:36.480" v="542" actId="478"/>
          <ac:spMkLst>
            <pc:docMk/>
            <pc:sldMk cId="0" sldId="261"/>
            <ac:spMk id="5" creationId="{6F8A9FE8-6C86-40DA-BBC0-FBEE418EB2BB}"/>
          </ac:spMkLst>
        </pc:spChg>
        <pc:spChg chg="add del mod">
          <ac:chgData name="Dawn D. Gill" userId="b8274e02-47e3-403c-8985-9d6a6a1c186c" providerId="ADAL" clId="{8E56BF0F-5FDB-4BAA-B8B9-6B52B08A6BCA}" dt="2021-10-03T21:57:54.438" v="544" actId="478"/>
          <ac:spMkLst>
            <pc:docMk/>
            <pc:sldMk cId="0" sldId="261"/>
            <ac:spMk id="7" creationId="{F4E6194A-3726-4D0A-B933-DA68F9DC2461}"/>
          </ac:spMkLst>
        </pc:spChg>
        <pc:spChg chg="mod">
          <ac:chgData name="Dawn D. Gill" userId="b8274e02-47e3-403c-8985-9d6a6a1c186c" providerId="ADAL" clId="{8E56BF0F-5FDB-4BAA-B8B9-6B52B08A6BCA}" dt="2021-10-03T22:22:14.458" v="898" actId="14100"/>
          <ac:spMkLst>
            <pc:docMk/>
            <pc:sldMk cId="0" sldId="261"/>
            <ac:spMk id="3933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1:57:50.761" v="543" actId="478"/>
          <ac:spMkLst>
            <pc:docMk/>
            <pc:sldMk cId="0" sldId="261"/>
            <ac:spMk id="3934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3T22:22:07.880" v="897" actId="1076"/>
          <ac:spMkLst>
            <pc:docMk/>
            <pc:sldMk cId="0" sldId="261"/>
            <ac:spMk id="3935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3T21:57:20.090" v="539" actId="478"/>
          <ac:spMkLst>
            <pc:docMk/>
            <pc:sldMk cId="0" sldId="261"/>
            <ac:spMk id="3936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1:57:26.074" v="540" actId="478"/>
          <ac:spMkLst>
            <pc:docMk/>
            <pc:sldMk cId="0" sldId="261"/>
            <ac:spMk id="3937" creationId="{00000000-0000-0000-0000-000000000000}"/>
          </ac:spMkLst>
        </pc:spChg>
      </pc:sldChg>
      <pc:sldChg chg="addSp delSp modSp mod ord">
        <pc:chgData name="Dawn D. Gill" userId="b8274e02-47e3-403c-8985-9d6a6a1c186c" providerId="ADAL" clId="{8E56BF0F-5FDB-4BAA-B8B9-6B52B08A6BCA}" dt="2021-10-03T23:48:41.140" v="1584"/>
        <pc:sldMkLst>
          <pc:docMk/>
          <pc:sldMk cId="0" sldId="262"/>
        </pc:sldMkLst>
        <pc:spChg chg="add del mod">
          <ac:chgData name="Dawn D. Gill" userId="b8274e02-47e3-403c-8985-9d6a6a1c186c" providerId="ADAL" clId="{8E56BF0F-5FDB-4BAA-B8B9-6B52B08A6BCA}" dt="2021-10-03T23:48:27.180" v="1582" actId="478"/>
          <ac:spMkLst>
            <pc:docMk/>
            <pc:sldMk cId="0" sldId="262"/>
            <ac:spMk id="3" creationId="{A974AA3E-5CAB-4D67-99CC-E659039DB385}"/>
          </ac:spMkLst>
        </pc:spChg>
        <pc:spChg chg="mod">
          <ac:chgData name="Dawn D. Gill" userId="b8274e02-47e3-403c-8985-9d6a6a1c186c" providerId="ADAL" clId="{8E56BF0F-5FDB-4BAA-B8B9-6B52B08A6BCA}" dt="2021-10-03T23:48:15.854" v="1580" actId="20577"/>
          <ac:spMkLst>
            <pc:docMk/>
            <pc:sldMk cId="0" sldId="262"/>
            <ac:spMk id="3942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3:48:24.939" v="1581" actId="478"/>
          <ac:spMkLst>
            <pc:docMk/>
            <pc:sldMk cId="0" sldId="262"/>
            <ac:spMk id="3943" creationId="{00000000-0000-0000-0000-000000000000}"/>
          </ac:spMkLst>
        </pc:spChg>
      </pc:sldChg>
      <pc:sldChg chg="addSp delSp modSp mod ord modNotes">
        <pc:chgData name="Dawn D. Gill" userId="b8274e02-47e3-403c-8985-9d6a6a1c186c" providerId="ADAL" clId="{8E56BF0F-5FDB-4BAA-B8B9-6B52B08A6BCA}" dt="2021-10-04T01:14:35.412" v="3426" actId="1076"/>
        <pc:sldMkLst>
          <pc:docMk/>
          <pc:sldMk cId="0" sldId="263"/>
        </pc:sldMkLst>
        <pc:spChg chg="add del mod">
          <ac:chgData name="Dawn D. Gill" userId="b8274e02-47e3-403c-8985-9d6a6a1c186c" providerId="ADAL" clId="{8E56BF0F-5FDB-4BAA-B8B9-6B52B08A6BCA}" dt="2021-10-04T01:06:43.638" v="2921" actId="478"/>
          <ac:spMkLst>
            <pc:docMk/>
            <pc:sldMk cId="0" sldId="263"/>
            <ac:spMk id="3" creationId="{669691B6-7B53-456F-BFC8-33142F839E83}"/>
          </ac:spMkLst>
        </pc:spChg>
        <pc:spChg chg="add del mod">
          <ac:chgData name="Dawn D. Gill" userId="b8274e02-47e3-403c-8985-9d6a6a1c186c" providerId="ADAL" clId="{8E56BF0F-5FDB-4BAA-B8B9-6B52B08A6BCA}" dt="2021-10-04T01:06:50.161" v="2925" actId="478"/>
          <ac:spMkLst>
            <pc:docMk/>
            <pc:sldMk cId="0" sldId="263"/>
            <ac:spMk id="5" creationId="{DBDBD5C9-8E7E-49CE-A8D9-430195DA4A91}"/>
          </ac:spMkLst>
        </pc:spChg>
        <pc:spChg chg="add del mod">
          <ac:chgData name="Dawn D. Gill" userId="b8274e02-47e3-403c-8985-9d6a6a1c186c" providerId="ADAL" clId="{8E56BF0F-5FDB-4BAA-B8B9-6B52B08A6BCA}" dt="2021-10-04T01:06:59.540" v="2927" actId="478"/>
          <ac:spMkLst>
            <pc:docMk/>
            <pc:sldMk cId="0" sldId="263"/>
            <ac:spMk id="7" creationId="{87533475-3027-45B8-8DFE-374989A39C84}"/>
          </ac:spMkLst>
        </pc:spChg>
        <pc:spChg chg="add del mod">
          <ac:chgData name="Dawn D. Gill" userId="b8274e02-47e3-403c-8985-9d6a6a1c186c" providerId="ADAL" clId="{8E56BF0F-5FDB-4BAA-B8B9-6B52B08A6BCA}" dt="2021-10-04T01:07:05.770" v="2929" actId="478"/>
          <ac:spMkLst>
            <pc:docMk/>
            <pc:sldMk cId="0" sldId="263"/>
            <ac:spMk id="9" creationId="{EB1F4653-17D3-4855-9974-7C9AA1D2C419}"/>
          </ac:spMkLst>
        </pc:spChg>
        <pc:spChg chg="add del mod">
          <ac:chgData name="Dawn D. Gill" userId="b8274e02-47e3-403c-8985-9d6a6a1c186c" providerId="ADAL" clId="{8E56BF0F-5FDB-4BAA-B8B9-6B52B08A6BCA}" dt="2021-10-04T01:07:24.810" v="2934" actId="478"/>
          <ac:spMkLst>
            <pc:docMk/>
            <pc:sldMk cId="0" sldId="263"/>
            <ac:spMk id="11" creationId="{E14AA422-07B4-484E-A041-B4D14F139E7F}"/>
          </ac:spMkLst>
        </pc:spChg>
        <pc:spChg chg="mod">
          <ac:chgData name="Dawn D. Gill" userId="b8274e02-47e3-403c-8985-9d6a6a1c186c" providerId="ADAL" clId="{8E56BF0F-5FDB-4BAA-B8B9-6B52B08A6BCA}" dt="2021-10-04T01:14:35.412" v="3426" actId="1076"/>
          <ac:spMkLst>
            <pc:docMk/>
            <pc:sldMk cId="0" sldId="263"/>
            <ac:spMk id="3948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06:39.710" v="2920" actId="478"/>
          <ac:spMkLst>
            <pc:docMk/>
            <pc:sldMk cId="0" sldId="263"/>
            <ac:spMk id="3949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07:03.212" v="2928" actId="478"/>
          <ac:spMkLst>
            <pc:docMk/>
            <pc:sldMk cId="0" sldId="263"/>
            <ac:spMk id="3950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06:54.306" v="2926" actId="478"/>
          <ac:spMkLst>
            <pc:docMk/>
            <pc:sldMk cId="0" sldId="263"/>
            <ac:spMk id="3951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1:14:34.094" v="3425" actId="1076"/>
          <ac:spMkLst>
            <pc:docMk/>
            <pc:sldMk cId="0" sldId="263"/>
            <ac:spMk id="3952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1:07:09.785" v="2931" actId="478"/>
          <ac:spMkLst>
            <pc:docMk/>
            <pc:sldMk cId="0" sldId="263"/>
            <ac:spMk id="3953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1:06:47.480" v="2923" actId="478"/>
          <ac:spMkLst>
            <pc:docMk/>
            <pc:sldMk cId="0" sldId="263"/>
            <ac:spMk id="3954" creationId="{00000000-0000-0000-0000-000000000000}"/>
          </ac:spMkLst>
        </pc:spChg>
      </pc:sldChg>
      <pc:sldChg chg="del">
        <pc:chgData name="Dawn D. Gill" userId="b8274e02-47e3-403c-8985-9d6a6a1c186c" providerId="ADAL" clId="{8E56BF0F-5FDB-4BAA-B8B9-6B52B08A6BCA}" dt="2021-10-04T01:37:40.665" v="3891" actId="47"/>
        <pc:sldMkLst>
          <pc:docMk/>
          <pc:sldMk cId="0" sldId="264"/>
        </pc:sldMkLst>
      </pc:sldChg>
      <pc:sldChg chg="addSp delSp modSp mod ord">
        <pc:chgData name="Dawn D. Gill" userId="b8274e02-47e3-403c-8985-9d6a6a1c186c" providerId="ADAL" clId="{8E56BF0F-5FDB-4BAA-B8B9-6B52B08A6BCA}" dt="2021-10-04T01:37:47.980" v="3894"/>
        <pc:sldMkLst>
          <pc:docMk/>
          <pc:sldMk cId="0" sldId="265"/>
        </pc:sldMkLst>
        <pc:spChg chg="add mod">
          <ac:chgData name="Dawn D. Gill" userId="b8274e02-47e3-403c-8985-9d6a6a1c186c" providerId="ADAL" clId="{8E56BF0F-5FDB-4BAA-B8B9-6B52B08A6BCA}" dt="2021-10-04T01:37:24.494" v="3890" actId="1076"/>
          <ac:spMkLst>
            <pc:docMk/>
            <pc:sldMk cId="0" sldId="265"/>
            <ac:spMk id="2" creationId="{F82DF341-CE07-46AB-B800-6C0792465E0D}"/>
          </ac:spMkLst>
        </pc:spChg>
        <pc:spChg chg="mod">
          <ac:chgData name="Dawn D. Gill" userId="b8274e02-47e3-403c-8985-9d6a6a1c186c" providerId="ADAL" clId="{8E56BF0F-5FDB-4BAA-B8B9-6B52B08A6BCA}" dt="2021-10-04T01:27:14.658" v="3493" actId="122"/>
          <ac:spMkLst>
            <pc:docMk/>
            <pc:sldMk cId="0" sldId="265"/>
            <ac:spMk id="3965" creationId="{00000000-0000-0000-0000-000000000000}"/>
          </ac:spMkLst>
        </pc:spChg>
        <pc:grpChg chg="del">
          <ac:chgData name="Dawn D. Gill" userId="b8274e02-47e3-403c-8985-9d6a6a1c186c" providerId="ADAL" clId="{8E56BF0F-5FDB-4BAA-B8B9-6B52B08A6BCA}" dt="2021-10-04T01:18:32.897" v="3436" actId="478"/>
          <ac:grpSpMkLst>
            <pc:docMk/>
            <pc:sldMk cId="0" sldId="265"/>
            <ac:grpSpMk id="3987" creationId="{00000000-0000-0000-0000-000000000000}"/>
          </ac:grpSpMkLst>
        </pc:grpChg>
        <pc:picChg chg="add mod">
          <ac:chgData name="Dawn D. Gill" userId="b8274e02-47e3-403c-8985-9d6a6a1c186c" providerId="ADAL" clId="{8E56BF0F-5FDB-4BAA-B8B9-6B52B08A6BCA}" dt="2021-10-04T01:37:02.689" v="3889" actId="1076"/>
          <ac:picMkLst>
            <pc:docMk/>
            <pc:sldMk cId="0" sldId="265"/>
            <ac:picMk id="2050" creationId="{EC354928-4A92-4244-A8B5-A4CF3B742058}"/>
          </ac:picMkLst>
        </pc:picChg>
        <pc:picChg chg="add mod">
          <ac:chgData name="Dawn D. Gill" userId="b8274e02-47e3-403c-8985-9d6a6a1c186c" providerId="ADAL" clId="{8E56BF0F-5FDB-4BAA-B8B9-6B52B08A6BCA}" dt="2021-10-04T01:36:56.522" v="3888" actId="1076"/>
          <ac:picMkLst>
            <pc:docMk/>
            <pc:sldMk cId="0" sldId="265"/>
            <ac:picMk id="2052" creationId="{87AC121F-53E9-4926-9D19-E52746CEE4BA}"/>
          </ac:picMkLst>
        </pc:picChg>
        <pc:picChg chg="del">
          <ac:chgData name="Dawn D. Gill" userId="b8274e02-47e3-403c-8985-9d6a6a1c186c" providerId="ADAL" clId="{8E56BF0F-5FDB-4BAA-B8B9-6B52B08A6BCA}" dt="2021-10-04T01:18:19.970" v="3435" actId="478"/>
          <ac:picMkLst>
            <pc:docMk/>
            <pc:sldMk cId="0" sldId="265"/>
            <ac:picMk id="3966" creationId="{00000000-0000-0000-0000-000000000000}"/>
          </ac:picMkLst>
        </pc:picChg>
      </pc:sldChg>
      <pc:sldChg chg="modSp mod ord modNotes">
        <pc:chgData name="Dawn D. Gill" userId="b8274e02-47e3-403c-8985-9d6a6a1c186c" providerId="ADAL" clId="{8E56BF0F-5FDB-4BAA-B8B9-6B52B08A6BCA}" dt="2021-10-04T01:15:48.770" v="3429" actId="14100"/>
        <pc:sldMkLst>
          <pc:docMk/>
          <pc:sldMk cId="0" sldId="266"/>
        </pc:sldMkLst>
        <pc:spChg chg="mod">
          <ac:chgData name="Dawn D. Gill" userId="b8274e02-47e3-403c-8985-9d6a6a1c186c" providerId="ADAL" clId="{8E56BF0F-5FDB-4BAA-B8B9-6B52B08A6BCA}" dt="2021-10-04T01:15:48.770" v="3429" actId="14100"/>
          <ac:spMkLst>
            <pc:docMk/>
            <pc:sldMk cId="0" sldId="266"/>
            <ac:spMk id="4002" creationId="{00000000-0000-0000-0000-000000000000}"/>
          </ac:spMkLst>
        </pc:spChg>
      </pc:sldChg>
      <pc:sldChg chg="del">
        <pc:chgData name="Dawn D. Gill" userId="b8274e02-47e3-403c-8985-9d6a6a1c186c" providerId="ADAL" clId="{8E56BF0F-5FDB-4BAA-B8B9-6B52B08A6BCA}" dt="2021-10-04T01:17:51.170" v="3432" actId="47"/>
        <pc:sldMkLst>
          <pc:docMk/>
          <pc:sldMk cId="0" sldId="267"/>
        </pc:sldMkLst>
      </pc:sldChg>
      <pc:sldChg chg="del">
        <pc:chgData name="Dawn D. Gill" userId="b8274e02-47e3-403c-8985-9d6a6a1c186c" providerId="ADAL" clId="{8E56BF0F-5FDB-4BAA-B8B9-6B52B08A6BCA}" dt="2021-10-04T01:17:56.454" v="3433" actId="47"/>
        <pc:sldMkLst>
          <pc:docMk/>
          <pc:sldMk cId="0" sldId="268"/>
        </pc:sldMkLst>
      </pc:sldChg>
      <pc:sldChg chg="addSp delSp modSp mod ord">
        <pc:chgData name="Dawn D. Gill" userId="b8274e02-47e3-403c-8985-9d6a6a1c186c" providerId="ADAL" clId="{8E56BF0F-5FDB-4BAA-B8B9-6B52B08A6BCA}" dt="2021-10-04T00:58:18.790" v="2662"/>
        <pc:sldMkLst>
          <pc:docMk/>
          <pc:sldMk cId="0" sldId="269"/>
        </pc:sldMkLst>
        <pc:spChg chg="add del mod">
          <ac:chgData name="Dawn D. Gill" userId="b8274e02-47e3-403c-8985-9d6a6a1c186c" providerId="ADAL" clId="{8E56BF0F-5FDB-4BAA-B8B9-6B52B08A6BCA}" dt="2021-10-04T00:38:23.624" v="2448" actId="478"/>
          <ac:spMkLst>
            <pc:docMk/>
            <pc:sldMk cId="0" sldId="269"/>
            <ac:spMk id="3" creationId="{142201C6-FF0A-42FC-B0A7-3A8EC187A67F}"/>
          </ac:spMkLst>
        </pc:spChg>
        <pc:spChg chg="add del mod">
          <ac:chgData name="Dawn D. Gill" userId="b8274e02-47e3-403c-8985-9d6a6a1c186c" providerId="ADAL" clId="{8E56BF0F-5FDB-4BAA-B8B9-6B52B08A6BCA}" dt="2021-10-04T00:38:37.359" v="2451" actId="478"/>
          <ac:spMkLst>
            <pc:docMk/>
            <pc:sldMk cId="0" sldId="269"/>
            <ac:spMk id="5" creationId="{32B05A0C-716F-4642-B938-A17AFE9DF21D}"/>
          </ac:spMkLst>
        </pc:spChg>
        <pc:spChg chg="add del mod">
          <ac:chgData name="Dawn D. Gill" userId="b8274e02-47e3-403c-8985-9d6a6a1c186c" providerId="ADAL" clId="{8E56BF0F-5FDB-4BAA-B8B9-6B52B08A6BCA}" dt="2021-10-04T00:39:17.854" v="2459" actId="478"/>
          <ac:spMkLst>
            <pc:docMk/>
            <pc:sldMk cId="0" sldId="269"/>
            <ac:spMk id="7" creationId="{20570FE3-8B65-42A8-A04B-27559A603E4A}"/>
          </ac:spMkLst>
        </pc:spChg>
        <pc:spChg chg="add del mod">
          <ac:chgData name="Dawn D. Gill" userId="b8274e02-47e3-403c-8985-9d6a6a1c186c" providerId="ADAL" clId="{8E56BF0F-5FDB-4BAA-B8B9-6B52B08A6BCA}" dt="2021-10-04T00:39:26.612" v="2461" actId="478"/>
          <ac:spMkLst>
            <pc:docMk/>
            <pc:sldMk cId="0" sldId="269"/>
            <ac:spMk id="9" creationId="{7C8A845A-FC32-4346-A5D4-230C54CD3AA1}"/>
          </ac:spMkLst>
        </pc:spChg>
        <pc:spChg chg="add del mod">
          <ac:chgData name="Dawn D. Gill" userId="b8274e02-47e3-403c-8985-9d6a6a1c186c" providerId="ADAL" clId="{8E56BF0F-5FDB-4BAA-B8B9-6B52B08A6BCA}" dt="2021-10-04T00:39:49.994" v="2469" actId="478"/>
          <ac:spMkLst>
            <pc:docMk/>
            <pc:sldMk cId="0" sldId="269"/>
            <ac:spMk id="11" creationId="{7823AFFD-9A9A-41EF-B186-11432D2DDE56}"/>
          </ac:spMkLst>
        </pc:spChg>
        <pc:spChg chg="add del mod">
          <ac:chgData name="Dawn D. Gill" userId="b8274e02-47e3-403c-8985-9d6a6a1c186c" providerId="ADAL" clId="{8E56BF0F-5FDB-4BAA-B8B9-6B52B08A6BCA}" dt="2021-10-04T00:39:44.867" v="2467" actId="478"/>
          <ac:spMkLst>
            <pc:docMk/>
            <pc:sldMk cId="0" sldId="269"/>
            <ac:spMk id="13" creationId="{84C93319-7B83-4815-B3D9-6B3E89BDFED9}"/>
          </ac:spMkLst>
        </pc:spChg>
        <pc:spChg chg="add mod">
          <ac:chgData name="Dawn D. Gill" userId="b8274e02-47e3-403c-8985-9d6a6a1c186c" providerId="ADAL" clId="{8E56BF0F-5FDB-4BAA-B8B9-6B52B08A6BCA}" dt="2021-10-04T00:51:25.690" v="2542" actId="207"/>
          <ac:spMkLst>
            <pc:docMk/>
            <pc:sldMk cId="0" sldId="269"/>
            <ac:spMk id="15" creationId="{FACFABC6-CE78-4D66-852A-947AAD1C48EE}"/>
          </ac:spMkLst>
        </pc:spChg>
        <pc:spChg chg="add mod">
          <ac:chgData name="Dawn D. Gill" userId="b8274e02-47e3-403c-8985-9d6a6a1c186c" providerId="ADAL" clId="{8E56BF0F-5FDB-4BAA-B8B9-6B52B08A6BCA}" dt="2021-10-04T00:55:51.182" v="2576" actId="1076"/>
          <ac:spMkLst>
            <pc:docMk/>
            <pc:sldMk cId="0" sldId="269"/>
            <ac:spMk id="16" creationId="{E7723B6B-814E-4B26-8525-F7E2D8DBCA41}"/>
          </ac:spMkLst>
        </pc:spChg>
        <pc:spChg chg="add mod">
          <ac:chgData name="Dawn D. Gill" userId="b8274e02-47e3-403c-8985-9d6a6a1c186c" providerId="ADAL" clId="{8E56BF0F-5FDB-4BAA-B8B9-6B52B08A6BCA}" dt="2021-10-04T00:57:54.757" v="2660" actId="207"/>
          <ac:spMkLst>
            <pc:docMk/>
            <pc:sldMk cId="0" sldId="269"/>
            <ac:spMk id="17" creationId="{5A1939D9-7218-4A1F-94A0-04ECA9963D38}"/>
          </ac:spMkLst>
        </pc:spChg>
        <pc:spChg chg="add mod">
          <ac:chgData name="Dawn D. Gill" userId="b8274e02-47e3-403c-8985-9d6a6a1c186c" providerId="ADAL" clId="{8E56BF0F-5FDB-4BAA-B8B9-6B52B08A6BCA}" dt="2021-10-04T00:55:14.657" v="2572" actId="1076"/>
          <ac:spMkLst>
            <pc:docMk/>
            <pc:sldMk cId="0" sldId="269"/>
            <ac:spMk id="63" creationId="{35BEBA5D-7713-41FA-9072-D41765980282}"/>
          </ac:spMkLst>
        </pc:spChg>
        <pc:spChg chg="mod">
          <ac:chgData name="Dawn D. Gill" userId="b8274e02-47e3-403c-8985-9d6a6a1c186c" providerId="ADAL" clId="{8E56BF0F-5FDB-4BAA-B8B9-6B52B08A6BCA}" dt="2021-10-04T00:55:44.955" v="2575" actId="1076"/>
          <ac:spMkLst>
            <pc:docMk/>
            <pc:sldMk cId="0" sldId="269"/>
            <ac:spMk id="4196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0:55:25.608" v="2573" actId="1076"/>
          <ac:spMkLst>
            <pc:docMk/>
            <pc:sldMk cId="0" sldId="269"/>
            <ac:spMk id="4197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0:54:59.932" v="2569" actId="1076"/>
          <ac:spMkLst>
            <pc:docMk/>
            <pc:sldMk cId="0" sldId="269"/>
            <ac:spMk id="4224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0:38:28.471" v="2449" actId="478"/>
          <ac:spMkLst>
            <pc:docMk/>
            <pc:sldMk cId="0" sldId="269"/>
            <ac:spMk id="4225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0:39:14.045" v="2457" actId="478"/>
          <ac:spMkLst>
            <pc:docMk/>
            <pc:sldMk cId="0" sldId="269"/>
            <ac:spMk id="4226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0:39:41.233" v="2466" actId="478"/>
          <ac:spMkLst>
            <pc:docMk/>
            <pc:sldMk cId="0" sldId="269"/>
            <ac:spMk id="4227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0:37:54.801" v="2443" actId="478"/>
          <ac:spMkLst>
            <pc:docMk/>
            <pc:sldMk cId="0" sldId="269"/>
            <ac:spMk id="4228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0:39:03.437" v="2456" actId="478"/>
          <ac:spMkLst>
            <pc:docMk/>
            <pc:sldMk cId="0" sldId="269"/>
            <ac:spMk id="4229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0:39:31.829" v="2463" actId="478"/>
          <ac:spMkLst>
            <pc:docMk/>
            <pc:sldMk cId="0" sldId="269"/>
            <ac:spMk id="4230" creationId="{00000000-0000-0000-0000-000000000000}"/>
          </ac:spMkLst>
        </pc:spChg>
        <pc:grpChg chg="mod">
          <ac:chgData name="Dawn D. Gill" userId="b8274e02-47e3-403c-8985-9d6a6a1c186c" providerId="ADAL" clId="{8E56BF0F-5FDB-4BAA-B8B9-6B52B08A6BCA}" dt="2021-10-04T00:55:09.201" v="2571" actId="1076"/>
          <ac:grpSpMkLst>
            <pc:docMk/>
            <pc:sldMk cId="0" sldId="269"/>
            <ac:grpSpMk id="4198" creationId="{00000000-0000-0000-0000-000000000000}"/>
          </ac:grpSpMkLst>
        </pc:grpChg>
        <pc:picChg chg="del mod">
          <ac:chgData name="Dawn D. Gill" userId="b8274e02-47e3-403c-8985-9d6a6a1c186c" providerId="ADAL" clId="{8E56BF0F-5FDB-4BAA-B8B9-6B52B08A6BCA}" dt="2021-10-04T00:37:43.086" v="2441" actId="478"/>
          <ac:picMkLst>
            <pc:docMk/>
            <pc:sldMk cId="0" sldId="269"/>
            <ac:picMk id="4231" creationId="{00000000-0000-0000-0000-000000000000}"/>
          </ac:picMkLst>
        </pc:picChg>
        <pc:picChg chg="del">
          <ac:chgData name="Dawn D. Gill" userId="b8274e02-47e3-403c-8985-9d6a6a1c186c" providerId="ADAL" clId="{8E56BF0F-5FDB-4BAA-B8B9-6B52B08A6BCA}" dt="2021-10-04T00:37:39.619" v="2439" actId="478"/>
          <ac:picMkLst>
            <pc:docMk/>
            <pc:sldMk cId="0" sldId="269"/>
            <ac:picMk id="4232" creationId="{00000000-0000-0000-0000-000000000000}"/>
          </ac:picMkLst>
        </pc:picChg>
        <pc:picChg chg="del mod">
          <ac:chgData name="Dawn D. Gill" userId="b8274e02-47e3-403c-8985-9d6a6a1c186c" providerId="ADAL" clId="{8E56BF0F-5FDB-4BAA-B8B9-6B52B08A6BCA}" dt="2021-10-04T00:37:36.181" v="2438" actId="478"/>
          <ac:picMkLst>
            <pc:docMk/>
            <pc:sldMk cId="0" sldId="269"/>
            <ac:picMk id="4233" creationId="{00000000-0000-0000-0000-000000000000}"/>
          </ac:picMkLst>
        </pc:picChg>
      </pc:sldChg>
      <pc:sldChg chg="addSp delSp modSp mod ord modNotes">
        <pc:chgData name="Dawn D. Gill" userId="b8274e02-47e3-403c-8985-9d6a6a1c186c" providerId="ADAL" clId="{8E56BF0F-5FDB-4BAA-B8B9-6B52B08A6BCA}" dt="2021-10-03T22:44:28.276" v="1092" actId="20577"/>
        <pc:sldMkLst>
          <pc:docMk/>
          <pc:sldMk cId="0" sldId="270"/>
        </pc:sldMkLst>
        <pc:spChg chg="add del mod">
          <ac:chgData name="Dawn D. Gill" userId="b8274e02-47e3-403c-8985-9d6a6a1c186c" providerId="ADAL" clId="{8E56BF0F-5FDB-4BAA-B8B9-6B52B08A6BCA}" dt="2021-10-03T22:40:27.972" v="1027" actId="478"/>
          <ac:spMkLst>
            <pc:docMk/>
            <pc:sldMk cId="0" sldId="270"/>
            <ac:spMk id="5" creationId="{F4981663-A62B-4A78-B546-BF55F7AD4EEC}"/>
          </ac:spMkLst>
        </pc:spChg>
        <pc:spChg chg="add del mod">
          <ac:chgData name="Dawn D. Gill" userId="b8274e02-47e3-403c-8985-9d6a6a1c186c" providerId="ADAL" clId="{8E56BF0F-5FDB-4BAA-B8B9-6B52B08A6BCA}" dt="2021-10-03T22:40:36.524" v="1029" actId="478"/>
          <ac:spMkLst>
            <pc:docMk/>
            <pc:sldMk cId="0" sldId="270"/>
            <ac:spMk id="7" creationId="{4B9336C2-3555-40E3-9616-AF6C4C510B9C}"/>
          </ac:spMkLst>
        </pc:spChg>
        <pc:spChg chg="add mod">
          <ac:chgData name="Dawn D. Gill" userId="b8274e02-47e3-403c-8985-9d6a6a1c186c" providerId="ADAL" clId="{8E56BF0F-5FDB-4BAA-B8B9-6B52B08A6BCA}" dt="2021-10-03T22:42:26.132" v="1033" actId="1076"/>
          <ac:spMkLst>
            <pc:docMk/>
            <pc:sldMk cId="0" sldId="270"/>
            <ac:spMk id="8" creationId="{656EF28B-5874-4F47-BCBA-3AA06F515420}"/>
          </ac:spMkLst>
        </pc:spChg>
        <pc:spChg chg="add mod">
          <ac:chgData name="Dawn D. Gill" userId="b8274e02-47e3-403c-8985-9d6a6a1c186c" providerId="ADAL" clId="{8E56BF0F-5FDB-4BAA-B8B9-6B52B08A6BCA}" dt="2021-10-03T22:44:28.276" v="1092" actId="20577"/>
          <ac:spMkLst>
            <pc:docMk/>
            <pc:sldMk cId="0" sldId="270"/>
            <ac:spMk id="9" creationId="{7A928C72-A45E-4644-97A1-EBAF06F24212}"/>
          </ac:spMkLst>
        </pc:spChg>
        <pc:spChg chg="mod">
          <ac:chgData name="Dawn D. Gill" userId="b8274e02-47e3-403c-8985-9d6a6a1c186c" providerId="ADAL" clId="{8E56BF0F-5FDB-4BAA-B8B9-6B52B08A6BCA}" dt="2021-10-03T22:40:00.846" v="1023" actId="14100"/>
          <ac:spMkLst>
            <pc:docMk/>
            <pc:sldMk cId="0" sldId="270"/>
            <ac:spMk id="4248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3T22:40:24.641" v="1026" actId="478"/>
          <ac:spMkLst>
            <pc:docMk/>
            <pc:sldMk cId="0" sldId="270"/>
            <ac:spMk id="4463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3T22:40:33.454" v="1028" actId="478"/>
          <ac:spMkLst>
            <pc:docMk/>
            <pc:sldMk cId="0" sldId="270"/>
            <ac:spMk id="4464" creationId="{00000000-0000-0000-0000-000000000000}"/>
          </ac:spMkLst>
        </pc:spChg>
        <pc:grpChg chg="del">
          <ac:chgData name="Dawn D. Gill" userId="b8274e02-47e3-403c-8985-9d6a6a1c186c" providerId="ADAL" clId="{8E56BF0F-5FDB-4BAA-B8B9-6B52B08A6BCA}" dt="2021-10-03T22:38:34.412" v="970" actId="478"/>
          <ac:grpSpMkLst>
            <pc:docMk/>
            <pc:sldMk cId="0" sldId="270"/>
            <ac:grpSpMk id="4251" creationId="{00000000-0000-0000-0000-000000000000}"/>
          </ac:grpSpMkLst>
        </pc:grpChg>
        <pc:grpChg chg="del">
          <ac:chgData name="Dawn D. Gill" userId="b8274e02-47e3-403c-8985-9d6a6a1c186c" providerId="ADAL" clId="{8E56BF0F-5FDB-4BAA-B8B9-6B52B08A6BCA}" dt="2021-10-03T22:38:37.447" v="971" actId="478"/>
          <ac:grpSpMkLst>
            <pc:docMk/>
            <pc:sldMk cId="0" sldId="270"/>
            <ac:grpSpMk id="4465" creationId="{00000000-0000-0000-0000-000000000000}"/>
          </ac:grpSpMkLst>
        </pc:grpChg>
        <pc:picChg chg="add mod">
          <ac:chgData name="Dawn D. Gill" userId="b8274e02-47e3-403c-8985-9d6a6a1c186c" providerId="ADAL" clId="{8E56BF0F-5FDB-4BAA-B8B9-6B52B08A6BCA}" dt="2021-10-03T22:40:19.114" v="1024" actId="1076"/>
          <ac:picMkLst>
            <pc:docMk/>
            <pc:sldMk cId="0" sldId="270"/>
            <ac:picMk id="3" creationId="{BD668257-E228-4499-9328-566C43DB016E}"/>
          </ac:picMkLst>
        </pc:picChg>
      </pc:sldChg>
      <pc:sldChg chg="del">
        <pc:chgData name="Dawn D. Gill" userId="b8274e02-47e3-403c-8985-9d6a6a1c186c" providerId="ADAL" clId="{8E56BF0F-5FDB-4BAA-B8B9-6B52B08A6BCA}" dt="2021-10-04T01:17:58.791" v="3434" actId="47"/>
        <pc:sldMkLst>
          <pc:docMk/>
          <pc:sldMk cId="0" sldId="271"/>
        </pc:sldMkLst>
      </pc:sldChg>
      <pc:sldChg chg="del">
        <pc:chgData name="Dawn D. Gill" userId="b8274e02-47e3-403c-8985-9d6a6a1c186c" providerId="ADAL" clId="{8E56BF0F-5FDB-4BAA-B8B9-6B52B08A6BCA}" dt="2021-10-04T01:49:35.882" v="4127" actId="47"/>
        <pc:sldMkLst>
          <pc:docMk/>
          <pc:sldMk cId="0" sldId="272"/>
        </pc:sldMkLst>
      </pc:sldChg>
      <pc:sldChg chg="addSp modSp mod ord">
        <pc:chgData name="Dawn D. Gill" userId="b8274e02-47e3-403c-8985-9d6a6a1c186c" providerId="ADAL" clId="{8E56BF0F-5FDB-4BAA-B8B9-6B52B08A6BCA}" dt="2021-10-04T01:49:06.924" v="4125" actId="20577"/>
        <pc:sldMkLst>
          <pc:docMk/>
          <pc:sldMk cId="0" sldId="273"/>
        </pc:sldMkLst>
        <pc:spChg chg="mod">
          <ac:chgData name="Dawn D. Gill" userId="b8274e02-47e3-403c-8985-9d6a6a1c186c" providerId="ADAL" clId="{8E56BF0F-5FDB-4BAA-B8B9-6B52B08A6BCA}" dt="2021-10-04T01:44:56.447" v="3917" actId="1076"/>
          <ac:spMkLst>
            <pc:docMk/>
            <pc:sldMk cId="0" sldId="273"/>
            <ac:spMk id="4663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1:49:06.924" v="4125" actId="20577"/>
          <ac:spMkLst>
            <pc:docMk/>
            <pc:sldMk cId="0" sldId="273"/>
            <ac:spMk id="4664" creationId="{00000000-0000-0000-0000-000000000000}"/>
          </ac:spMkLst>
        </pc:spChg>
        <pc:picChg chg="add mod">
          <ac:chgData name="Dawn D. Gill" userId="b8274e02-47e3-403c-8985-9d6a6a1c186c" providerId="ADAL" clId="{8E56BF0F-5FDB-4BAA-B8B9-6B52B08A6BCA}" dt="2021-10-04T01:44:25.054" v="3905" actId="14100"/>
          <ac:picMkLst>
            <pc:docMk/>
            <pc:sldMk cId="0" sldId="273"/>
            <ac:picMk id="2" creationId="{174A6E19-42D0-45C9-816D-69069B51156A}"/>
          </ac:picMkLst>
        </pc:picChg>
        <pc:picChg chg="add mod">
          <ac:chgData name="Dawn D. Gill" userId="b8274e02-47e3-403c-8985-9d6a6a1c186c" providerId="ADAL" clId="{8E56BF0F-5FDB-4BAA-B8B9-6B52B08A6BCA}" dt="2021-10-04T01:46:36.298" v="3919" actId="1076"/>
          <ac:picMkLst>
            <pc:docMk/>
            <pc:sldMk cId="0" sldId="273"/>
            <ac:picMk id="3074" creationId="{12DA4CB5-5B87-466A-ADC8-B09C6158BAA1}"/>
          </ac:picMkLst>
        </pc:picChg>
      </pc:sldChg>
      <pc:sldChg chg="del">
        <pc:chgData name="Dawn D. Gill" userId="b8274e02-47e3-403c-8985-9d6a6a1c186c" providerId="ADAL" clId="{8E56BF0F-5FDB-4BAA-B8B9-6B52B08A6BCA}" dt="2021-10-04T01:49:40.747" v="4128" actId="47"/>
        <pc:sldMkLst>
          <pc:docMk/>
          <pc:sldMk cId="0" sldId="274"/>
        </pc:sldMkLst>
      </pc:sldChg>
      <pc:sldChg chg="modSp del mod ord modNotes">
        <pc:chgData name="Dawn D. Gill" userId="b8274e02-47e3-403c-8985-9d6a6a1c186c" providerId="ADAL" clId="{8E56BF0F-5FDB-4BAA-B8B9-6B52B08A6BCA}" dt="2021-10-04T01:49:27.614" v="4126" actId="47"/>
        <pc:sldMkLst>
          <pc:docMk/>
          <pc:sldMk cId="0" sldId="275"/>
        </pc:sldMkLst>
        <pc:picChg chg="mod">
          <ac:chgData name="Dawn D. Gill" userId="b8274e02-47e3-403c-8985-9d6a6a1c186c" providerId="ADAL" clId="{8E56BF0F-5FDB-4BAA-B8B9-6B52B08A6BCA}" dt="2021-10-04T01:40:37.910" v="3895" actId="1076"/>
          <ac:picMkLst>
            <pc:docMk/>
            <pc:sldMk cId="0" sldId="275"/>
            <ac:picMk id="4692" creationId="{00000000-0000-0000-0000-000000000000}"/>
          </ac:picMkLst>
        </pc:picChg>
      </pc:sldChg>
      <pc:sldChg chg="addSp delSp modSp mod ord modNotes">
        <pc:chgData name="Dawn D. Gill" userId="b8274e02-47e3-403c-8985-9d6a6a1c186c" providerId="ADAL" clId="{8E56BF0F-5FDB-4BAA-B8B9-6B52B08A6BCA}" dt="2021-10-04T02:16:20.840" v="4579" actId="1076"/>
        <pc:sldMkLst>
          <pc:docMk/>
          <pc:sldMk cId="0" sldId="276"/>
        </pc:sldMkLst>
        <pc:spChg chg="add del mod">
          <ac:chgData name="Dawn D. Gill" userId="b8274e02-47e3-403c-8985-9d6a6a1c186c" providerId="ADAL" clId="{8E56BF0F-5FDB-4BAA-B8B9-6B52B08A6BCA}" dt="2021-10-04T02:09:10.439" v="4474" actId="478"/>
          <ac:spMkLst>
            <pc:docMk/>
            <pc:sldMk cId="0" sldId="276"/>
            <ac:spMk id="3" creationId="{4F3256ED-4C45-4A78-81D9-E4D3696F0FBD}"/>
          </ac:spMkLst>
        </pc:spChg>
        <pc:spChg chg="add del mod">
          <ac:chgData name="Dawn D. Gill" userId="b8274e02-47e3-403c-8985-9d6a6a1c186c" providerId="ADAL" clId="{8E56BF0F-5FDB-4BAA-B8B9-6B52B08A6BCA}" dt="2021-10-04T02:09:18.899" v="4476" actId="478"/>
          <ac:spMkLst>
            <pc:docMk/>
            <pc:sldMk cId="0" sldId="276"/>
            <ac:spMk id="5" creationId="{96F0C7F1-FCDF-4BB2-B387-7E0B78CCFCC6}"/>
          </ac:spMkLst>
        </pc:spChg>
        <pc:spChg chg="add del mod">
          <ac:chgData name="Dawn D. Gill" userId="b8274e02-47e3-403c-8985-9d6a6a1c186c" providerId="ADAL" clId="{8E56BF0F-5FDB-4BAA-B8B9-6B52B08A6BCA}" dt="2021-10-04T02:10:20.963" v="4486"/>
          <ac:spMkLst>
            <pc:docMk/>
            <pc:sldMk cId="0" sldId="276"/>
            <ac:spMk id="6" creationId="{806B7DFE-0EAB-4D33-9C91-B728E7A2BE74}"/>
          </ac:spMkLst>
        </pc:spChg>
        <pc:spChg chg="add del mod">
          <ac:chgData name="Dawn D. Gill" userId="b8274e02-47e3-403c-8985-9d6a6a1c186c" providerId="ADAL" clId="{8E56BF0F-5FDB-4BAA-B8B9-6B52B08A6BCA}" dt="2021-10-04T02:14:13.037" v="4489"/>
          <ac:spMkLst>
            <pc:docMk/>
            <pc:sldMk cId="0" sldId="276"/>
            <ac:spMk id="7" creationId="{0EF3B84A-CE7E-425B-97BD-0AB76F14E590}"/>
          </ac:spMkLst>
        </pc:spChg>
        <pc:spChg chg="add mod">
          <ac:chgData name="Dawn D. Gill" userId="b8274e02-47e3-403c-8985-9d6a6a1c186c" providerId="ADAL" clId="{8E56BF0F-5FDB-4BAA-B8B9-6B52B08A6BCA}" dt="2021-10-04T02:16:20.840" v="4579" actId="1076"/>
          <ac:spMkLst>
            <pc:docMk/>
            <pc:sldMk cId="0" sldId="276"/>
            <ac:spMk id="8" creationId="{254A2D26-1523-4590-AD5C-48D9A0213CD4}"/>
          </ac:spMkLst>
        </pc:spChg>
        <pc:spChg chg="mod">
          <ac:chgData name="Dawn D. Gill" userId="b8274e02-47e3-403c-8985-9d6a6a1c186c" providerId="ADAL" clId="{8E56BF0F-5FDB-4BAA-B8B9-6B52B08A6BCA}" dt="2021-10-04T02:09:28.575" v="4477" actId="1076"/>
          <ac:spMkLst>
            <pc:docMk/>
            <pc:sldMk cId="0" sldId="276"/>
            <ac:spMk id="4699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2:09:06.444" v="4473" actId="478"/>
          <ac:spMkLst>
            <pc:docMk/>
            <pc:sldMk cId="0" sldId="276"/>
            <ac:spMk id="4700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2:09:35.014" v="4480" actId="478"/>
          <ac:spMkLst>
            <pc:docMk/>
            <pc:sldMk cId="0" sldId="276"/>
            <ac:spMk id="4701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2:09:32.352" v="4479" actId="478"/>
          <ac:spMkLst>
            <pc:docMk/>
            <pc:sldMk cId="0" sldId="276"/>
            <ac:spMk id="4706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2:09:15.520" v="4475" actId="478"/>
          <ac:spMkLst>
            <pc:docMk/>
            <pc:sldMk cId="0" sldId="276"/>
            <ac:spMk id="4707" creationId="{00000000-0000-0000-0000-000000000000}"/>
          </ac:spMkLst>
        </pc:spChg>
        <pc:grpChg chg="del">
          <ac:chgData name="Dawn D. Gill" userId="b8274e02-47e3-403c-8985-9d6a6a1c186c" providerId="ADAL" clId="{8E56BF0F-5FDB-4BAA-B8B9-6B52B08A6BCA}" dt="2021-10-04T02:09:39.220" v="4481" actId="478"/>
          <ac:grpSpMkLst>
            <pc:docMk/>
            <pc:sldMk cId="0" sldId="276"/>
            <ac:grpSpMk id="4702" creationId="{00000000-0000-0000-0000-000000000000}"/>
          </ac:grpSpMkLst>
        </pc:grpChg>
      </pc:sldChg>
      <pc:sldChg chg="addSp delSp modSp mod ord">
        <pc:chgData name="Dawn D. Gill" userId="b8274e02-47e3-403c-8985-9d6a6a1c186c" providerId="ADAL" clId="{8E56BF0F-5FDB-4BAA-B8B9-6B52B08A6BCA}" dt="2021-10-04T02:08:43.504" v="4472" actId="1076"/>
        <pc:sldMkLst>
          <pc:docMk/>
          <pc:sldMk cId="0" sldId="277"/>
        </pc:sldMkLst>
        <pc:spChg chg="add del mod">
          <ac:chgData name="Dawn D. Gill" userId="b8274e02-47e3-403c-8985-9d6a6a1c186c" providerId="ADAL" clId="{8E56BF0F-5FDB-4BAA-B8B9-6B52B08A6BCA}" dt="2021-10-04T01:58:41.049" v="4273"/>
          <ac:spMkLst>
            <pc:docMk/>
            <pc:sldMk cId="0" sldId="277"/>
            <ac:spMk id="2" creationId="{34D9A21A-8D71-498E-ACCA-D13C3445223C}"/>
          </ac:spMkLst>
        </pc:spChg>
        <pc:spChg chg="add mod">
          <ac:chgData name="Dawn D. Gill" userId="b8274e02-47e3-403c-8985-9d6a6a1c186c" providerId="ADAL" clId="{8E56BF0F-5FDB-4BAA-B8B9-6B52B08A6BCA}" dt="2021-10-04T02:07:23.580" v="4464" actId="1076"/>
          <ac:spMkLst>
            <pc:docMk/>
            <pc:sldMk cId="0" sldId="277"/>
            <ac:spMk id="6" creationId="{1FF7C743-FA4E-44A0-9B72-28B566F9FB9E}"/>
          </ac:spMkLst>
        </pc:spChg>
        <pc:spChg chg="add mod">
          <ac:chgData name="Dawn D. Gill" userId="b8274e02-47e3-403c-8985-9d6a6a1c186c" providerId="ADAL" clId="{8E56BF0F-5FDB-4BAA-B8B9-6B52B08A6BCA}" dt="2021-10-04T02:07:09.260" v="4463" actId="20577"/>
          <ac:spMkLst>
            <pc:docMk/>
            <pc:sldMk cId="0" sldId="277"/>
            <ac:spMk id="50" creationId="{31BDE579-EF22-4AE6-B089-58071E556C6D}"/>
          </ac:spMkLst>
        </pc:spChg>
        <pc:spChg chg="add del mod">
          <ac:chgData name="Dawn D. Gill" userId="b8274e02-47e3-403c-8985-9d6a6a1c186c" providerId="ADAL" clId="{8E56BF0F-5FDB-4BAA-B8B9-6B52B08A6BCA}" dt="2021-10-04T02:02:40.823" v="4443" actId="478"/>
          <ac:spMkLst>
            <pc:docMk/>
            <pc:sldMk cId="0" sldId="277"/>
            <ac:spMk id="56" creationId="{232D630D-2552-4BD4-B825-CAAF2D4E09DF}"/>
          </ac:spMkLst>
        </pc:spChg>
        <pc:spChg chg="add mod">
          <ac:chgData name="Dawn D. Gill" userId="b8274e02-47e3-403c-8985-9d6a6a1c186c" providerId="ADAL" clId="{8E56BF0F-5FDB-4BAA-B8B9-6B52B08A6BCA}" dt="2021-10-04T02:08:15.514" v="4471" actId="20577"/>
          <ac:spMkLst>
            <pc:docMk/>
            <pc:sldMk cId="0" sldId="277"/>
            <ac:spMk id="59" creationId="{88C4EAEC-780D-49B7-9F0C-73915F353BE0}"/>
          </ac:spMkLst>
        </pc:spChg>
        <pc:spChg chg="mod">
          <ac:chgData name="Dawn D. Gill" userId="b8274e02-47e3-403c-8985-9d6a6a1c186c" providerId="ADAL" clId="{8E56BF0F-5FDB-4BAA-B8B9-6B52B08A6BCA}" dt="2021-10-04T02:08:43.504" v="4472" actId="1076"/>
          <ac:spMkLst>
            <pc:docMk/>
            <pc:sldMk cId="0" sldId="277"/>
            <ac:spMk id="4712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2:03:17.717" v="4447" actId="1076"/>
          <ac:spMkLst>
            <pc:docMk/>
            <pc:sldMk cId="0" sldId="277"/>
            <ac:spMk id="4713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1:51:25.683" v="4171" actId="20577"/>
          <ac:spMkLst>
            <pc:docMk/>
            <pc:sldMk cId="0" sldId="277"/>
            <ac:spMk id="4714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1:54:08.095" v="4238" actId="6549"/>
          <ac:spMkLst>
            <pc:docMk/>
            <pc:sldMk cId="0" sldId="277"/>
            <ac:spMk id="4715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2:06:45.121" v="4460" actId="478"/>
          <ac:spMkLst>
            <pc:docMk/>
            <pc:sldMk cId="0" sldId="277"/>
            <ac:spMk id="4716" creationId="{00000000-0000-0000-0000-000000000000}"/>
          </ac:spMkLst>
        </pc:spChg>
        <pc:spChg chg="mod">
          <ac:chgData name="Dawn D. Gill" userId="b8274e02-47e3-403c-8985-9d6a6a1c186c" providerId="ADAL" clId="{8E56BF0F-5FDB-4BAA-B8B9-6B52B08A6BCA}" dt="2021-10-04T01:53:22.919" v="4222" actId="20577"/>
          <ac:spMkLst>
            <pc:docMk/>
            <pc:sldMk cId="0" sldId="277"/>
            <ac:spMk id="4717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2:06:08.930" v="4451" actId="478"/>
          <ac:spMkLst>
            <pc:docMk/>
            <pc:sldMk cId="0" sldId="277"/>
            <ac:spMk id="4731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2:06:08.930" v="4451" actId="478"/>
          <ac:spMkLst>
            <pc:docMk/>
            <pc:sldMk cId="0" sldId="277"/>
            <ac:spMk id="4732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1:58:41.025" v="4271" actId="478"/>
          <ac:spMkLst>
            <pc:docMk/>
            <pc:sldMk cId="0" sldId="277"/>
            <ac:spMk id="4749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58:47.471" v="4275" actId="478"/>
          <ac:spMkLst>
            <pc:docMk/>
            <pc:sldMk cId="0" sldId="277"/>
            <ac:spMk id="4750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58:50.552" v="4276" actId="478"/>
          <ac:spMkLst>
            <pc:docMk/>
            <pc:sldMk cId="0" sldId="277"/>
            <ac:spMk id="4751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1:58:55.945" v="4279" actId="478"/>
          <ac:spMkLst>
            <pc:docMk/>
            <pc:sldMk cId="0" sldId="277"/>
            <ac:spMk id="4752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58:58.860" v="4280" actId="478"/>
          <ac:spMkLst>
            <pc:docMk/>
            <pc:sldMk cId="0" sldId="277"/>
            <ac:spMk id="4753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1:59:02.211" v="4282" actId="478"/>
          <ac:spMkLst>
            <pc:docMk/>
            <pc:sldMk cId="0" sldId="277"/>
            <ac:spMk id="4754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58:43.818" v="4274" actId="478"/>
          <ac:spMkLst>
            <pc:docMk/>
            <pc:sldMk cId="0" sldId="277"/>
            <ac:spMk id="4755" creationId="{00000000-0000-0000-0000-000000000000}"/>
          </ac:spMkLst>
        </pc:spChg>
        <pc:spChg chg="del">
          <ac:chgData name="Dawn D. Gill" userId="b8274e02-47e3-403c-8985-9d6a6a1c186c" providerId="ADAL" clId="{8E56BF0F-5FDB-4BAA-B8B9-6B52B08A6BCA}" dt="2021-10-04T01:58:53.288" v="4277" actId="478"/>
          <ac:spMkLst>
            <pc:docMk/>
            <pc:sldMk cId="0" sldId="277"/>
            <ac:spMk id="4756" creationId="{00000000-0000-0000-0000-000000000000}"/>
          </ac:spMkLst>
        </pc:spChg>
        <pc:grpChg chg="del">
          <ac:chgData name="Dawn D. Gill" userId="b8274e02-47e3-403c-8985-9d6a6a1c186c" providerId="ADAL" clId="{8E56BF0F-5FDB-4BAA-B8B9-6B52B08A6BCA}" dt="2021-10-04T01:54:13.408" v="4239" actId="478"/>
          <ac:grpSpMkLst>
            <pc:docMk/>
            <pc:sldMk cId="0" sldId="277"/>
            <ac:grpSpMk id="4718" creationId="{00000000-0000-0000-0000-000000000000}"/>
          </ac:grpSpMkLst>
        </pc:grpChg>
        <pc:grpChg chg="del">
          <ac:chgData name="Dawn D. Gill" userId="b8274e02-47e3-403c-8985-9d6a6a1c186c" providerId="ADAL" clId="{8E56BF0F-5FDB-4BAA-B8B9-6B52B08A6BCA}" dt="2021-10-04T02:06:04.898" v="4450" actId="478"/>
          <ac:grpSpMkLst>
            <pc:docMk/>
            <pc:sldMk cId="0" sldId="277"/>
            <ac:grpSpMk id="4725" creationId="{00000000-0000-0000-0000-000000000000}"/>
          </ac:grpSpMkLst>
        </pc:grpChg>
        <pc:grpChg chg="del">
          <ac:chgData name="Dawn D. Gill" userId="b8274e02-47e3-403c-8985-9d6a6a1c186c" providerId="ADAL" clId="{8E56BF0F-5FDB-4BAA-B8B9-6B52B08A6BCA}" dt="2021-10-04T02:06:08.930" v="4451" actId="478"/>
          <ac:grpSpMkLst>
            <pc:docMk/>
            <pc:sldMk cId="0" sldId="277"/>
            <ac:grpSpMk id="4733" creationId="{00000000-0000-0000-0000-000000000000}"/>
          </ac:grpSpMkLst>
        </pc:grpChg>
        <pc:grpChg chg="del mod">
          <ac:chgData name="Dawn D. Gill" userId="b8274e02-47e3-403c-8985-9d6a6a1c186c" providerId="ADAL" clId="{8E56BF0F-5FDB-4BAA-B8B9-6B52B08A6BCA}" dt="2021-10-04T02:06:11.114" v="4453" actId="478"/>
          <ac:grpSpMkLst>
            <pc:docMk/>
            <pc:sldMk cId="0" sldId="277"/>
            <ac:grpSpMk id="4737" creationId="{00000000-0000-0000-0000-000000000000}"/>
          </ac:grpSpMkLst>
        </pc:grpChg>
        <pc:picChg chg="add mod">
          <ac:chgData name="Dawn D. Gill" userId="b8274e02-47e3-403c-8985-9d6a6a1c186c" providerId="ADAL" clId="{8E56BF0F-5FDB-4BAA-B8B9-6B52B08A6BCA}" dt="2021-10-04T01:57:50.543" v="4253" actId="1076"/>
          <ac:picMkLst>
            <pc:docMk/>
            <pc:sldMk cId="0" sldId="277"/>
            <ac:picMk id="5" creationId="{0963C26D-1D9C-44CB-A430-0071A8635132}"/>
          </ac:picMkLst>
        </pc:picChg>
        <pc:picChg chg="add mod">
          <ac:chgData name="Dawn D. Gill" userId="b8274e02-47e3-403c-8985-9d6a6a1c186c" providerId="ADAL" clId="{8E56BF0F-5FDB-4BAA-B8B9-6B52B08A6BCA}" dt="2021-10-04T01:55:27.089" v="4242" actId="1076"/>
          <ac:picMkLst>
            <pc:docMk/>
            <pc:sldMk cId="0" sldId="277"/>
            <ac:picMk id="4098" creationId="{AFCE2BE0-F077-4B8A-9E50-57D2C8281BEA}"/>
          </ac:picMkLst>
        </pc:picChg>
        <pc:picChg chg="add mod">
          <ac:chgData name="Dawn D. Gill" userId="b8274e02-47e3-403c-8985-9d6a6a1c186c" providerId="ADAL" clId="{8E56BF0F-5FDB-4BAA-B8B9-6B52B08A6BCA}" dt="2021-10-04T02:03:33.112" v="4448" actId="1076"/>
          <ac:picMkLst>
            <pc:docMk/>
            <pc:sldMk cId="0" sldId="277"/>
            <ac:picMk id="4100" creationId="{D64F6EEA-F73C-408E-899A-548BB7EC6234}"/>
          </ac:picMkLst>
        </pc:picChg>
        <pc:picChg chg="add mod">
          <ac:chgData name="Dawn D. Gill" userId="b8274e02-47e3-403c-8985-9d6a6a1c186c" providerId="ADAL" clId="{8E56BF0F-5FDB-4BAA-B8B9-6B52B08A6BCA}" dt="2021-10-04T02:07:05.138" v="4462" actId="1076"/>
          <ac:picMkLst>
            <pc:docMk/>
            <pc:sldMk cId="0" sldId="277"/>
            <ac:picMk id="4102" creationId="{C32AB4E4-8888-4518-AAFD-8CD4D24492BB}"/>
          </ac:picMkLst>
        </pc:picChg>
      </pc:sldChg>
      <pc:sldChg chg="del">
        <pc:chgData name="Dawn D. Gill" userId="b8274e02-47e3-403c-8985-9d6a6a1c186c" providerId="ADAL" clId="{8E56BF0F-5FDB-4BAA-B8B9-6B52B08A6BCA}" dt="2021-10-04T01:49:54.196" v="4131" actId="47"/>
        <pc:sldMkLst>
          <pc:docMk/>
          <pc:sldMk cId="0" sldId="278"/>
        </pc:sldMkLst>
      </pc:sldChg>
      <pc:sldChg chg="del">
        <pc:chgData name="Dawn D. Gill" userId="b8274e02-47e3-403c-8985-9d6a6a1c186c" providerId="ADAL" clId="{8E56BF0F-5FDB-4BAA-B8B9-6B52B08A6BCA}" dt="2021-10-04T01:49:59.743" v="4132" actId="47"/>
        <pc:sldMkLst>
          <pc:docMk/>
          <pc:sldMk cId="0" sldId="279"/>
        </pc:sldMkLst>
      </pc:sldChg>
      <pc:sldChg chg="add del">
        <pc:chgData name="Dawn D. Gill" userId="b8274e02-47e3-403c-8985-9d6a6a1c186c" providerId="ADAL" clId="{8E56BF0F-5FDB-4BAA-B8B9-6B52B08A6BCA}" dt="2021-10-04T01:50:34.372" v="4135" actId="47"/>
        <pc:sldMkLst>
          <pc:docMk/>
          <pc:sldMk cId="0" sldId="280"/>
        </pc:sldMkLst>
      </pc:sldChg>
      <pc:sldChg chg="delSp modSp add mod">
        <pc:chgData name="Dawn D. Gill" userId="b8274e02-47e3-403c-8985-9d6a6a1c186c" providerId="ADAL" clId="{8E56BF0F-5FDB-4BAA-B8B9-6B52B08A6BCA}" dt="2021-10-03T22:45:14.555" v="1096" actId="478"/>
        <pc:sldMkLst>
          <pc:docMk/>
          <pc:sldMk cId="2008717423" sldId="281"/>
        </pc:sldMkLst>
        <pc:spChg chg="del">
          <ac:chgData name="Dawn D. Gill" userId="b8274e02-47e3-403c-8985-9d6a6a1c186c" providerId="ADAL" clId="{8E56BF0F-5FDB-4BAA-B8B9-6B52B08A6BCA}" dt="2021-10-03T22:45:06.639" v="1094" actId="478"/>
          <ac:spMkLst>
            <pc:docMk/>
            <pc:sldMk cId="2008717423" sldId="281"/>
            <ac:spMk id="8" creationId="{656EF28B-5874-4F47-BCBA-3AA06F515420}"/>
          </ac:spMkLst>
        </pc:spChg>
        <pc:spChg chg="del mod">
          <ac:chgData name="Dawn D. Gill" userId="b8274e02-47e3-403c-8985-9d6a6a1c186c" providerId="ADAL" clId="{8E56BF0F-5FDB-4BAA-B8B9-6B52B08A6BCA}" dt="2021-10-03T22:45:14.555" v="1096" actId="478"/>
          <ac:spMkLst>
            <pc:docMk/>
            <pc:sldMk cId="2008717423" sldId="281"/>
            <ac:spMk id="9" creationId="{7A928C72-A45E-4644-97A1-EBAF06F24212}"/>
          </ac:spMkLst>
        </pc:spChg>
      </pc:sldChg>
      <pc:sldChg chg="modSp add mod">
        <pc:chgData name="Dawn D. Gill" userId="b8274e02-47e3-403c-8985-9d6a6a1c186c" providerId="ADAL" clId="{8E56BF0F-5FDB-4BAA-B8B9-6B52B08A6BCA}" dt="2021-10-03T22:47:25.755" v="1130" actId="20577"/>
        <pc:sldMkLst>
          <pc:docMk/>
          <pc:sldMk cId="2617696196" sldId="282"/>
        </pc:sldMkLst>
        <pc:spChg chg="mod">
          <ac:chgData name="Dawn D. Gill" userId="b8274e02-47e3-403c-8985-9d6a6a1c186c" providerId="ADAL" clId="{8E56BF0F-5FDB-4BAA-B8B9-6B52B08A6BCA}" dt="2021-10-03T22:46:11" v="1099" actId="1076"/>
          <ac:spMkLst>
            <pc:docMk/>
            <pc:sldMk cId="2617696196" sldId="282"/>
            <ac:spMk id="8" creationId="{656EF28B-5874-4F47-BCBA-3AA06F515420}"/>
          </ac:spMkLst>
        </pc:spChg>
        <pc:spChg chg="mod">
          <ac:chgData name="Dawn D. Gill" userId="b8274e02-47e3-403c-8985-9d6a6a1c186c" providerId="ADAL" clId="{8E56BF0F-5FDB-4BAA-B8B9-6B52B08A6BCA}" dt="2021-10-03T22:47:25.755" v="1130" actId="20577"/>
          <ac:spMkLst>
            <pc:docMk/>
            <pc:sldMk cId="2617696196" sldId="282"/>
            <ac:spMk id="9" creationId="{7A928C72-A45E-4644-97A1-EBAF06F24212}"/>
          </ac:spMkLst>
        </pc:spChg>
      </pc:sldChg>
      <pc:sldChg chg="modSp add mod">
        <pc:chgData name="Dawn D. Gill" userId="b8274e02-47e3-403c-8985-9d6a6a1c186c" providerId="ADAL" clId="{8E56BF0F-5FDB-4BAA-B8B9-6B52B08A6BCA}" dt="2021-10-03T22:58:15.193" v="1228" actId="6549"/>
        <pc:sldMkLst>
          <pc:docMk/>
          <pc:sldMk cId="3450490085" sldId="283"/>
        </pc:sldMkLst>
        <pc:spChg chg="mod">
          <ac:chgData name="Dawn D. Gill" userId="b8274e02-47e3-403c-8985-9d6a6a1c186c" providerId="ADAL" clId="{8E56BF0F-5FDB-4BAA-B8B9-6B52B08A6BCA}" dt="2021-10-03T22:50:26.231" v="1140" actId="1035"/>
          <ac:spMkLst>
            <pc:docMk/>
            <pc:sldMk cId="3450490085" sldId="283"/>
            <ac:spMk id="8" creationId="{656EF28B-5874-4F47-BCBA-3AA06F515420}"/>
          </ac:spMkLst>
        </pc:spChg>
        <pc:spChg chg="mod">
          <ac:chgData name="Dawn D. Gill" userId="b8274e02-47e3-403c-8985-9d6a6a1c186c" providerId="ADAL" clId="{8E56BF0F-5FDB-4BAA-B8B9-6B52B08A6BCA}" dt="2021-10-03T22:58:15.193" v="1228" actId="6549"/>
          <ac:spMkLst>
            <pc:docMk/>
            <pc:sldMk cId="3450490085" sldId="283"/>
            <ac:spMk id="9" creationId="{7A928C72-A45E-4644-97A1-EBAF06F24212}"/>
          </ac:spMkLst>
        </pc:spChg>
      </pc:sldChg>
      <pc:sldChg chg="modSp add mod">
        <pc:chgData name="Dawn D. Gill" userId="b8274e02-47e3-403c-8985-9d6a6a1c186c" providerId="ADAL" clId="{8E56BF0F-5FDB-4BAA-B8B9-6B52B08A6BCA}" dt="2021-10-03T22:54:38.808" v="1224" actId="20577"/>
        <pc:sldMkLst>
          <pc:docMk/>
          <pc:sldMk cId="3296809411" sldId="284"/>
        </pc:sldMkLst>
        <pc:spChg chg="mod">
          <ac:chgData name="Dawn D. Gill" userId="b8274e02-47e3-403c-8985-9d6a6a1c186c" providerId="ADAL" clId="{8E56BF0F-5FDB-4BAA-B8B9-6B52B08A6BCA}" dt="2021-10-03T22:54:11.342" v="1190" actId="1035"/>
          <ac:spMkLst>
            <pc:docMk/>
            <pc:sldMk cId="3296809411" sldId="284"/>
            <ac:spMk id="8" creationId="{656EF28B-5874-4F47-BCBA-3AA06F515420}"/>
          </ac:spMkLst>
        </pc:spChg>
        <pc:spChg chg="mod">
          <ac:chgData name="Dawn D. Gill" userId="b8274e02-47e3-403c-8985-9d6a6a1c186c" providerId="ADAL" clId="{8E56BF0F-5FDB-4BAA-B8B9-6B52B08A6BCA}" dt="2021-10-03T22:54:38.808" v="1224" actId="20577"/>
          <ac:spMkLst>
            <pc:docMk/>
            <pc:sldMk cId="3296809411" sldId="284"/>
            <ac:spMk id="9" creationId="{7A928C72-A45E-4644-97A1-EBAF06F24212}"/>
          </ac:spMkLst>
        </pc:spChg>
      </pc:sldChg>
      <pc:sldChg chg="modSp add mod">
        <pc:chgData name="Dawn D. Gill" userId="b8274e02-47e3-403c-8985-9d6a6a1c186c" providerId="ADAL" clId="{8E56BF0F-5FDB-4BAA-B8B9-6B52B08A6BCA}" dt="2021-10-03T22:59:40.468" v="1248" actId="20577"/>
        <pc:sldMkLst>
          <pc:docMk/>
          <pc:sldMk cId="572184612" sldId="285"/>
        </pc:sldMkLst>
        <pc:spChg chg="mod">
          <ac:chgData name="Dawn D. Gill" userId="b8274e02-47e3-403c-8985-9d6a6a1c186c" providerId="ADAL" clId="{8E56BF0F-5FDB-4BAA-B8B9-6B52B08A6BCA}" dt="2021-10-03T22:59:03.020" v="1235" actId="1035"/>
          <ac:spMkLst>
            <pc:docMk/>
            <pc:sldMk cId="572184612" sldId="285"/>
            <ac:spMk id="8" creationId="{656EF28B-5874-4F47-BCBA-3AA06F515420}"/>
          </ac:spMkLst>
        </pc:spChg>
        <pc:spChg chg="mod">
          <ac:chgData name="Dawn D. Gill" userId="b8274e02-47e3-403c-8985-9d6a6a1c186c" providerId="ADAL" clId="{8E56BF0F-5FDB-4BAA-B8B9-6B52B08A6BCA}" dt="2021-10-03T22:59:40.468" v="1248" actId="20577"/>
          <ac:spMkLst>
            <pc:docMk/>
            <pc:sldMk cId="572184612" sldId="285"/>
            <ac:spMk id="9" creationId="{7A928C72-A45E-4644-97A1-EBAF06F24212}"/>
          </ac:spMkLst>
        </pc:spChg>
      </pc:sldChg>
      <pc:sldChg chg="modSp add mod">
        <pc:chgData name="Dawn D. Gill" userId="b8274e02-47e3-403c-8985-9d6a6a1c186c" providerId="ADAL" clId="{8E56BF0F-5FDB-4BAA-B8B9-6B52B08A6BCA}" dt="2021-10-03T23:00:34.249" v="1266" actId="20577"/>
        <pc:sldMkLst>
          <pc:docMk/>
          <pc:sldMk cId="2065444100" sldId="286"/>
        </pc:sldMkLst>
        <pc:spChg chg="mod">
          <ac:chgData name="Dawn D. Gill" userId="b8274e02-47e3-403c-8985-9d6a6a1c186c" providerId="ADAL" clId="{8E56BF0F-5FDB-4BAA-B8B9-6B52B08A6BCA}" dt="2021-10-03T23:00:12.942" v="1250" actId="1076"/>
          <ac:spMkLst>
            <pc:docMk/>
            <pc:sldMk cId="2065444100" sldId="286"/>
            <ac:spMk id="8" creationId="{656EF28B-5874-4F47-BCBA-3AA06F515420}"/>
          </ac:spMkLst>
        </pc:spChg>
        <pc:spChg chg="mod">
          <ac:chgData name="Dawn D. Gill" userId="b8274e02-47e3-403c-8985-9d6a6a1c186c" providerId="ADAL" clId="{8E56BF0F-5FDB-4BAA-B8B9-6B52B08A6BCA}" dt="2021-10-03T23:00:34.249" v="1266" actId="20577"/>
          <ac:spMkLst>
            <pc:docMk/>
            <pc:sldMk cId="2065444100" sldId="286"/>
            <ac:spMk id="9" creationId="{7A928C72-A45E-4644-97A1-EBAF06F24212}"/>
          </ac:spMkLst>
        </pc:spChg>
      </pc:sldChg>
      <pc:sldChg chg="addSp modSp add mod">
        <pc:chgData name="Dawn D. Gill" userId="b8274e02-47e3-403c-8985-9d6a6a1c186c" providerId="ADAL" clId="{8E56BF0F-5FDB-4BAA-B8B9-6B52B08A6BCA}" dt="2021-10-03T23:08:59.100" v="1412" actId="1076"/>
        <pc:sldMkLst>
          <pc:docMk/>
          <pc:sldMk cId="201801577" sldId="287"/>
        </pc:sldMkLst>
        <pc:spChg chg="add mod">
          <ac:chgData name="Dawn D. Gill" userId="b8274e02-47e3-403c-8985-9d6a6a1c186c" providerId="ADAL" clId="{8E56BF0F-5FDB-4BAA-B8B9-6B52B08A6BCA}" dt="2021-10-03T23:02:10.985" v="1278" actId="1035"/>
          <ac:spMkLst>
            <pc:docMk/>
            <pc:sldMk cId="201801577" sldId="287"/>
            <ac:spMk id="2" creationId="{57C98703-6913-4FD1-BA6F-0729FB65055F}"/>
          </ac:spMkLst>
        </pc:spChg>
        <pc:spChg chg="add mod">
          <ac:chgData name="Dawn D. Gill" userId="b8274e02-47e3-403c-8985-9d6a6a1c186c" providerId="ADAL" clId="{8E56BF0F-5FDB-4BAA-B8B9-6B52B08A6BCA}" dt="2021-10-03T23:08:59.100" v="1412" actId="1076"/>
          <ac:spMkLst>
            <pc:docMk/>
            <pc:sldMk cId="201801577" sldId="287"/>
            <ac:spMk id="7" creationId="{582DB5FF-0714-4B87-B61A-A5D7D79B9690}"/>
          </ac:spMkLst>
        </pc:spChg>
      </pc:sldChg>
      <pc:sldChg chg="addSp modSp add mod">
        <pc:chgData name="Dawn D. Gill" userId="b8274e02-47e3-403c-8985-9d6a6a1c186c" providerId="ADAL" clId="{8E56BF0F-5FDB-4BAA-B8B9-6B52B08A6BCA}" dt="2021-10-03T23:11:13.798" v="1496" actId="1076"/>
        <pc:sldMkLst>
          <pc:docMk/>
          <pc:sldMk cId="1869015896" sldId="288"/>
        </pc:sldMkLst>
        <pc:spChg chg="add mod">
          <ac:chgData name="Dawn D. Gill" userId="b8274e02-47e3-403c-8985-9d6a6a1c186c" providerId="ADAL" clId="{8E56BF0F-5FDB-4BAA-B8B9-6B52B08A6BCA}" dt="2021-10-03T23:06:56.409" v="1400" actId="1076"/>
          <ac:spMkLst>
            <pc:docMk/>
            <pc:sldMk cId="1869015896" sldId="288"/>
            <ac:spMk id="6" creationId="{F220248E-216D-49D8-AA8C-16DBAFCFC554}"/>
          </ac:spMkLst>
        </pc:spChg>
        <pc:spChg chg="add mod">
          <ac:chgData name="Dawn D. Gill" userId="b8274e02-47e3-403c-8985-9d6a6a1c186c" providerId="ADAL" clId="{8E56BF0F-5FDB-4BAA-B8B9-6B52B08A6BCA}" dt="2021-10-03T23:07:33.919" v="1404" actId="1076"/>
          <ac:spMkLst>
            <pc:docMk/>
            <pc:sldMk cId="1869015896" sldId="288"/>
            <ac:spMk id="7" creationId="{0953FE01-230C-41C9-86A5-0664B640E722}"/>
          </ac:spMkLst>
        </pc:spChg>
        <pc:spChg chg="add mod">
          <ac:chgData name="Dawn D. Gill" userId="b8274e02-47e3-403c-8985-9d6a6a1c186c" providerId="ADAL" clId="{8E56BF0F-5FDB-4BAA-B8B9-6B52B08A6BCA}" dt="2021-10-03T23:07:57.711" v="1409" actId="1038"/>
          <ac:spMkLst>
            <pc:docMk/>
            <pc:sldMk cId="1869015896" sldId="288"/>
            <ac:spMk id="8" creationId="{601C980F-F04A-4EFF-BA76-C277078A4D60}"/>
          </ac:spMkLst>
        </pc:spChg>
        <pc:spChg chg="add mod">
          <ac:chgData name="Dawn D. Gill" userId="b8274e02-47e3-403c-8985-9d6a6a1c186c" providerId="ADAL" clId="{8E56BF0F-5FDB-4BAA-B8B9-6B52B08A6BCA}" dt="2021-10-03T23:08:40.658" v="1411" actId="1076"/>
          <ac:spMkLst>
            <pc:docMk/>
            <pc:sldMk cId="1869015896" sldId="288"/>
            <ac:spMk id="9" creationId="{FC716A53-8CE9-42E6-AE49-B2199E2E6EEB}"/>
          </ac:spMkLst>
        </pc:spChg>
        <pc:spChg chg="add mod">
          <ac:chgData name="Dawn D. Gill" userId="b8274e02-47e3-403c-8985-9d6a6a1c186c" providerId="ADAL" clId="{8E56BF0F-5FDB-4BAA-B8B9-6B52B08A6BCA}" dt="2021-10-03T23:11:13.798" v="1496" actId="1076"/>
          <ac:spMkLst>
            <pc:docMk/>
            <pc:sldMk cId="1869015896" sldId="288"/>
            <ac:spMk id="10" creationId="{E9E77723-BE0F-40CA-87CA-641532F47480}"/>
          </ac:spMkLst>
        </pc:spChg>
        <pc:picChg chg="mod">
          <ac:chgData name="Dawn D. Gill" userId="b8274e02-47e3-403c-8985-9d6a6a1c186c" providerId="ADAL" clId="{8E56BF0F-5FDB-4BAA-B8B9-6B52B08A6BCA}" dt="2021-10-03T23:07:17.456" v="1403" actId="1076"/>
          <ac:picMkLst>
            <pc:docMk/>
            <pc:sldMk cId="1869015896" sldId="288"/>
            <ac:picMk id="3" creationId="{BD668257-E228-4499-9328-566C43DB016E}"/>
          </ac:picMkLst>
        </pc:picChg>
      </pc:sldChg>
      <pc:sldChg chg="add del">
        <pc:chgData name="Dawn D. Gill" userId="b8274e02-47e3-403c-8985-9d6a6a1c186c" providerId="ADAL" clId="{8E56BF0F-5FDB-4BAA-B8B9-6B52B08A6BCA}" dt="2021-10-03T23:02:48.560" v="1280"/>
        <pc:sldMkLst>
          <pc:docMk/>
          <pc:sldMk cId="3104433066" sldId="288"/>
        </pc:sldMkLst>
      </pc:sldChg>
      <pc:sldChg chg="addSp delSp modSp add mod">
        <pc:chgData name="Dawn D. Gill" userId="b8274e02-47e3-403c-8985-9d6a6a1c186c" providerId="ADAL" clId="{8E56BF0F-5FDB-4BAA-B8B9-6B52B08A6BCA}" dt="2021-10-03T23:58:02.582" v="1748" actId="207"/>
        <pc:sldMkLst>
          <pc:docMk/>
          <pc:sldMk cId="2655750995" sldId="289"/>
        </pc:sldMkLst>
        <pc:spChg chg="add mod">
          <ac:chgData name="Dawn D. Gill" userId="b8274e02-47e3-403c-8985-9d6a6a1c186c" providerId="ADAL" clId="{8E56BF0F-5FDB-4BAA-B8B9-6B52B08A6BCA}" dt="2021-10-03T23:58:02.582" v="1748" actId="207"/>
          <ac:spMkLst>
            <pc:docMk/>
            <pc:sldMk cId="2655750995" sldId="289"/>
            <ac:spMk id="2" creationId="{0EC3354F-FE63-49E3-A383-23BFF17A6C4B}"/>
          </ac:spMkLst>
        </pc:spChg>
        <pc:spChg chg="del">
          <ac:chgData name="Dawn D. Gill" userId="b8274e02-47e3-403c-8985-9d6a6a1c186c" providerId="ADAL" clId="{8E56BF0F-5FDB-4BAA-B8B9-6B52B08A6BCA}" dt="2021-10-03T23:56:56.099" v="1742" actId="478"/>
          <ac:spMkLst>
            <pc:docMk/>
            <pc:sldMk cId="2655750995" sldId="289"/>
            <ac:spMk id="22" creationId="{4CDB3A19-E748-4B3B-A9C2-A80261FEB952}"/>
          </ac:spMkLst>
        </pc:spChg>
        <pc:spChg chg="del mod">
          <ac:chgData name="Dawn D. Gill" userId="b8274e02-47e3-403c-8985-9d6a6a1c186c" providerId="ADAL" clId="{8E56BF0F-5FDB-4BAA-B8B9-6B52B08A6BCA}" dt="2021-10-03T23:56:50.536" v="1741" actId="478"/>
          <ac:spMkLst>
            <pc:docMk/>
            <pc:sldMk cId="2655750995" sldId="289"/>
            <ac:spMk id="23" creationId="{10CD930E-BC7C-4AF4-B512-E7B67DC476EE}"/>
          </ac:spMkLst>
        </pc:spChg>
      </pc:sldChg>
      <pc:sldChg chg="modSp add mod">
        <pc:chgData name="Dawn D. Gill" userId="b8274e02-47e3-403c-8985-9d6a6a1c186c" providerId="ADAL" clId="{8E56BF0F-5FDB-4BAA-B8B9-6B52B08A6BCA}" dt="2021-10-03T23:58:38.379" v="1750" actId="1076"/>
        <pc:sldMkLst>
          <pc:docMk/>
          <pc:sldMk cId="2242926686" sldId="290"/>
        </pc:sldMkLst>
        <pc:spChg chg="mod">
          <ac:chgData name="Dawn D. Gill" userId="b8274e02-47e3-403c-8985-9d6a6a1c186c" providerId="ADAL" clId="{8E56BF0F-5FDB-4BAA-B8B9-6B52B08A6BCA}" dt="2021-10-03T23:58:38.379" v="1750" actId="1076"/>
          <ac:spMkLst>
            <pc:docMk/>
            <pc:sldMk cId="2242926686" sldId="290"/>
            <ac:spMk id="2" creationId="{0EC3354F-FE63-49E3-A383-23BFF17A6C4B}"/>
          </ac:spMkLst>
        </pc:spChg>
      </pc:sldChg>
      <pc:sldChg chg="addSp modSp add mod">
        <pc:chgData name="Dawn D. Gill" userId="b8274e02-47e3-403c-8985-9d6a6a1c186c" providerId="ADAL" clId="{8E56BF0F-5FDB-4BAA-B8B9-6B52B08A6BCA}" dt="2021-10-04T00:05:36.306" v="2118" actId="12"/>
        <pc:sldMkLst>
          <pc:docMk/>
          <pc:sldMk cId="1771689342" sldId="291"/>
        </pc:sldMkLst>
        <pc:spChg chg="mod">
          <ac:chgData name="Dawn D. Gill" userId="b8274e02-47e3-403c-8985-9d6a6a1c186c" providerId="ADAL" clId="{8E56BF0F-5FDB-4BAA-B8B9-6B52B08A6BCA}" dt="2021-10-04T00:02:17.118" v="1895" actId="1036"/>
          <ac:spMkLst>
            <pc:docMk/>
            <pc:sldMk cId="1771689342" sldId="291"/>
            <ac:spMk id="2" creationId="{0EC3354F-FE63-49E3-A383-23BFF17A6C4B}"/>
          </ac:spMkLst>
        </pc:spChg>
        <pc:spChg chg="add mod">
          <ac:chgData name="Dawn D. Gill" userId="b8274e02-47e3-403c-8985-9d6a6a1c186c" providerId="ADAL" clId="{8E56BF0F-5FDB-4BAA-B8B9-6B52B08A6BCA}" dt="2021-10-04T00:05:36.306" v="2118" actId="12"/>
          <ac:spMkLst>
            <pc:docMk/>
            <pc:sldMk cId="1771689342" sldId="291"/>
            <ac:spMk id="3" creationId="{07A55B83-5298-4557-9483-B4FFADBE77F8}"/>
          </ac:spMkLst>
        </pc:spChg>
      </pc:sldChg>
      <pc:sldChg chg="modSp add mod">
        <pc:chgData name="Dawn D. Gill" userId="b8274e02-47e3-403c-8985-9d6a6a1c186c" providerId="ADAL" clId="{8E56BF0F-5FDB-4BAA-B8B9-6B52B08A6BCA}" dt="2021-10-04T00:05:21.769" v="2117" actId="14100"/>
        <pc:sldMkLst>
          <pc:docMk/>
          <pc:sldMk cId="3082379912" sldId="292"/>
        </pc:sldMkLst>
        <pc:spChg chg="mod">
          <ac:chgData name="Dawn D. Gill" userId="b8274e02-47e3-403c-8985-9d6a6a1c186c" providerId="ADAL" clId="{8E56BF0F-5FDB-4BAA-B8B9-6B52B08A6BCA}" dt="2021-10-04T00:02:54.862" v="1898" actId="1076"/>
          <ac:spMkLst>
            <pc:docMk/>
            <pc:sldMk cId="3082379912" sldId="292"/>
            <ac:spMk id="2" creationId="{0EC3354F-FE63-49E3-A383-23BFF17A6C4B}"/>
          </ac:spMkLst>
        </pc:spChg>
        <pc:spChg chg="mod">
          <ac:chgData name="Dawn D. Gill" userId="b8274e02-47e3-403c-8985-9d6a6a1c186c" providerId="ADAL" clId="{8E56BF0F-5FDB-4BAA-B8B9-6B52B08A6BCA}" dt="2021-10-04T00:05:21.769" v="2117" actId="14100"/>
          <ac:spMkLst>
            <pc:docMk/>
            <pc:sldMk cId="3082379912" sldId="292"/>
            <ac:spMk id="3" creationId="{07A55B83-5298-4557-9483-B4FFADBE77F8}"/>
          </ac:spMkLst>
        </pc:spChg>
      </pc:sldChg>
      <pc:sldChg chg="modSp add mod">
        <pc:chgData name="Dawn D. Gill" userId="b8274e02-47e3-403c-8985-9d6a6a1c186c" providerId="ADAL" clId="{8E56BF0F-5FDB-4BAA-B8B9-6B52B08A6BCA}" dt="2021-10-04T00:07:29.246" v="2152" actId="20577"/>
        <pc:sldMkLst>
          <pc:docMk/>
          <pc:sldMk cId="3349646394" sldId="293"/>
        </pc:sldMkLst>
        <pc:spChg chg="mod">
          <ac:chgData name="Dawn D. Gill" userId="b8274e02-47e3-403c-8985-9d6a6a1c186c" providerId="ADAL" clId="{8E56BF0F-5FDB-4BAA-B8B9-6B52B08A6BCA}" dt="2021-10-04T00:07:29.246" v="2152" actId="20577"/>
          <ac:spMkLst>
            <pc:docMk/>
            <pc:sldMk cId="3349646394" sldId="293"/>
            <ac:spMk id="3942" creationId="{00000000-0000-0000-0000-000000000000}"/>
          </ac:spMkLst>
        </pc:spChg>
      </pc:sldChg>
      <pc:sldChg chg="addSp delSp modSp add mod">
        <pc:chgData name="Dawn D. Gill" userId="b8274e02-47e3-403c-8985-9d6a6a1c186c" providerId="ADAL" clId="{8E56BF0F-5FDB-4BAA-B8B9-6B52B08A6BCA}" dt="2021-10-04T00:28:42.255" v="2436" actId="1076"/>
        <pc:sldMkLst>
          <pc:docMk/>
          <pc:sldMk cId="3619240794" sldId="294"/>
        </pc:sldMkLst>
        <pc:spChg chg="del mod">
          <ac:chgData name="Dawn D. Gill" userId="b8274e02-47e3-403c-8985-9d6a6a1c186c" providerId="ADAL" clId="{8E56BF0F-5FDB-4BAA-B8B9-6B52B08A6BCA}" dt="2021-10-04T00:09:55.405" v="2212" actId="478"/>
          <ac:spMkLst>
            <pc:docMk/>
            <pc:sldMk cId="3619240794" sldId="294"/>
            <ac:spMk id="6" creationId="{F220248E-216D-49D8-AA8C-16DBAFCFC554}"/>
          </ac:spMkLst>
        </pc:spChg>
        <pc:spChg chg="del">
          <ac:chgData name="Dawn D. Gill" userId="b8274e02-47e3-403c-8985-9d6a6a1c186c" providerId="ADAL" clId="{8E56BF0F-5FDB-4BAA-B8B9-6B52B08A6BCA}" dt="2021-10-04T00:09:58.211" v="2213" actId="478"/>
          <ac:spMkLst>
            <pc:docMk/>
            <pc:sldMk cId="3619240794" sldId="294"/>
            <ac:spMk id="7" creationId="{0953FE01-230C-41C9-86A5-0664B640E722}"/>
          </ac:spMkLst>
        </pc:spChg>
        <pc:spChg chg="del">
          <ac:chgData name="Dawn D. Gill" userId="b8274e02-47e3-403c-8985-9d6a6a1c186c" providerId="ADAL" clId="{8E56BF0F-5FDB-4BAA-B8B9-6B52B08A6BCA}" dt="2021-10-04T00:10:13.375" v="2219" actId="478"/>
          <ac:spMkLst>
            <pc:docMk/>
            <pc:sldMk cId="3619240794" sldId="294"/>
            <ac:spMk id="8" creationId="{601C980F-F04A-4EFF-BA76-C277078A4D60}"/>
          </ac:spMkLst>
        </pc:spChg>
        <pc:spChg chg="del">
          <ac:chgData name="Dawn D. Gill" userId="b8274e02-47e3-403c-8985-9d6a6a1c186c" providerId="ADAL" clId="{8E56BF0F-5FDB-4BAA-B8B9-6B52B08A6BCA}" dt="2021-10-04T00:10:15.569" v="2220" actId="478"/>
          <ac:spMkLst>
            <pc:docMk/>
            <pc:sldMk cId="3619240794" sldId="294"/>
            <ac:spMk id="9" creationId="{FC716A53-8CE9-42E6-AE49-B2199E2E6EEB}"/>
          </ac:spMkLst>
        </pc:spChg>
        <pc:spChg chg="del">
          <ac:chgData name="Dawn D. Gill" userId="b8274e02-47e3-403c-8985-9d6a6a1c186c" providerId="ADAL" clId="{8E56BF0F-5FDB-4BAA-B8B9-6B52B08A6BCA}" dt="2021-10-04T00:10:10.684" v="2218" actId="478"/>
          <ac:spMkLst>
            <pc:docMk/>
            <pc:sldMk cId="3619240794" sldId="294"/>
            <ac:spMk id="10" creationId="{E9E77723-BE0F-40CA-87CA-641532F47480}"/>
          </ac:spMkLst>
        </pc:spChg>
        <pc:spChg chg="add del mod">
          <ac:chgData name="Dawn D. Gill" userId="b8274e02-47e3-403c-8985-9d6a6a1c186c" providerId="ADAL" clId="{8E56BF0F-5FDB-4BAA-B8B9-6B52B08A6BCA}" dt="2021-10-04T00:09:12.989" v="2160" actId="478"/>
          <ac:spMkLst>
            <pc:docMk/>
            <pc:sldMk cId="3619240794" sldId="294"/>
            <ac:spMk id="11" creationId="{C96D50E2-2997-497F-8FAB-BB8E8BF21E65}"/>
          </ac:spMkLst>
        </pc:spChg>
        <pc:spChg chg="add del mod">
          <ac:chgData name="Dawn D. Gill" userId="b8274e02-47e3-403c-8985-9d6a6a1c186c" providerId="ADAL" clId="{8E56BF0F-5FDB-4BAA-B8B9-6B52B08A6BCA}" dt="2021-10-04T00:10:05.730" v="2217" actId="478"/>
          <ac:spMkLst>
            <pc:docMk/>
            <pc:sldMk cId="3619240794" sldId="294"/>
            <ac:spMk id="13" creationId="{C1C84CE1-97A6-473E-AC44-5022D535BE2C}"/>
          </ac:spMkLst>
        </pc:spChg>
        <pc:spChg chg="add mod">
          <ac:chgData name="Dawn D. Gill" userId="b8274e02-47e3-403c-8985-9d6a6a1c186c" providerId="ADAL" clId="{8E56BF0F-5FDB-4BAA-B8B9-6B52B08A6BCA}" dt="2021-10-04T00:27:42.215" v="2428" actId="1076"/>
          <ac:spMkLst>
            <pc:docMk/>
            <pc:sldMk cId="3619240794" sldId="294"/>
            <ac:spMk id="16" creationId="{F101039D-FCDB-4342-8E0F-28D9108A1E58}"/>
          </ac:spMkLst>
        </pc:spChg>
        <pc:spChg chg="add mod">
          <ac:chgData name="Dawn D. Gill" userId="b8274e02-47e3-403c-8985-9d6a6a1c186c" providerId="ADAL" clId="{8E56BF0F-5FDB-4BAA-B8B9-6B52B08A6BCA}" dt="2021-10-04T00:21:07.371" v="2242" actId="207"/>
          <ac:spMkLst>
            <pc:docMk/>
            <pc:sldMk cId="3619240794" sldId="294"/>
            <ac:spMk id="17" creationId="{B53B836C-7FFE-4F49-922A-B437F7F04251}"/>
          </ac:spMkLst>
        </pc:spChg>
        <pc:spChg chg="add mod">
          <ac:chgData name="Dawn D. Gill" userId="b8274e02-47e3-403c-8985-9d6a6a1c186c" providerId="ADAL" clId="{8E56BF0F-5FDB-4BAA-B8B9-6B52B08A6BCA}" dt="2021-10-04T00:28:03.973" v="2433" actId="14100"/>
          <ac:spMkLst>
            <pc:docMk/>
            <pc:sldMk cId="3619240794" sldId="294"/>
            <ac:spMk id="18" creationId="{B1864A4D-F0FE-4FC3-98A6-D6B8EB1D45EB}"/>
          </ac:spMkLst>
        </pc:spChg>
        <pc:spChg chg="add mod">
          <ac:chgData name="Dawn D. Gill" userId="b8274e02-47e3-403c-8985-9d6a6a1c186c" providerId="ADAL" clId="{8E56BF0F-5FDB-4BAA-B8B9-6B52B08A6BCA}" dt="2021-10-04T00:28:42.255" v="2436" actId="1076"/>
          <ac:spMkLst>
            <pc:docMk/>
            <pc:sldMk cId="3619240794" sldId="294"/>
            <ac:spMk id="19" creationId="{934A8312-63EA-4346-A979-C3679C02C8DB}"/>
          </ac:spMkLst>
        </pc:spChg>
        <pc:spChg chg="mod">
          <ac:chgData name="Dawn D. Gill" userId="b8274e02-47e3-403c-8985-9d6a6a1c186c" providerId="ADAL" clId="{8E56BF0F-5FDB-4BAA-B8B9-6B52B08A6BCA}" dt="2021-10-04T00:27:20.734" v="2427" actId="1076"/>
          <ac:spMkLst>
            <pc:docMk/>
            <pc:sldMk cId="3619240794" sldId="294"/>
            <ac:spMk id="4248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0:09:09.619" v="2158" actId="478"/>
          <ac:spMkLst>
            <pc:docMk/>
            <pc:sldMk cId="3619240794" sldId="294"/>
            <ac:spMk id="4249" creationId="{00000000-0000-0000-0000-000000000000}"/>
          </ac:spMkLst>
        </pc:spChg>
        <pc:spChg chg="del mod">
          <ac:chgData name="Dawn D. Gill" userId="b8274e02-47e3-403c-8985-9d6a6a1c186c" providerId="ADAL" clId="{8E56BF0F-5FDB-4BAA-B8B9-6B52B08A6BCA}" dt="2021-10-04T00:10:03.130" v="2215" actId="478"/>
          <ac:spMkLst>
            <pc:docMk/>
            <pc:sldMk cId="3619240794" sldId="294"/>
            <ac:spMk id="4250" creationId="{00000000-0000-0000-0000-000000000000}"/>
          </ac:spMkLst>
        </pc:spChg>
        <pc:picChg chg="del mod">
          <ac:chgData name="Dawn D. Gill" userId="b8274e02-47e3-403c-8985-9d6a6a1c186c" providerId="ADAL" clId="{8E56BF0F-5FDB-4BAA-B8B9-6B52B08A6BCA}" dt="2021-10-04T00:08:56.344" v="2155" actId="478"/>
          <ac:picMkLst>
            <pc:docMk/>
            <pc:sldMk cId="3619240794" sldId="294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8E56BF0F-5FDB-4BAA-B8B9-6B52B08A6BCA}" dt="2021-10-04T00:19:08.709" v="2231" actId="1076"/>
          <ac:picMkLst>
            <pc:docMk/>
            <pc:sldMk cId="3619240794" sldId="294"/>
            <ac:picMk id="4" creationId="{72E5F59E-61E2-460B-8445-E49BEC7E0DA8}"/>
          </ac:picMkLst>
        </pc:picChg>
        <pc:picChg chg="add mod">
          <ac:chgData name="Dawn D. Gill" userId="b8274e02-47e3-403c-8985-9d6a6a1c186c" providerId="ADAL" clId="{8E56BF0F-5FDB-4BAA-B8B9-6B52B08A6BCA}" dt="2021-10-04T00:27:12.324" v="2426" actId="1076"/>
          <ac:picMkLst>
            <pc:docMk/>
            <pc:sldMk cId="3619240794" sldId="294"/>
            <ac:picMk id="15" creationId="{BC296D71-11D8-42B6-82EC-97AE101BDAFD}"/>
          </ac:picMkLst>
        </pc:picChg>
      </pc:sldChg>
      <pc:sldChg chg="addSp delSp modSp add mod">
        <pc:chgData name="Dawn D. Gill" userId="b8274e02-47e3-403c-8985-9d6a6a1c186c" providerId="ADAL" clId="{8E56BF0F-5FDB-4BAA-B8B9-6B52B08A6BCA}" dt="2021-10-04T01:05:25.120" v="2903" actId="20577"/>
        <pc:sldMkLst>
          <pc:docMk/>
          <pc:sldMk cId="131869672" sldId="295"/>
        </pc:sldMkLst>
        <pc:spChg chg="mod">
          <ac:chgData name="Dawn D. Gill" userId="b8274e02-47e3-403c-8985-9d6a6a1c186c" providerId="ADAL" clId="{8E56BF0F-5FDB-4BAA-B8B9-6B52B08A6BCA}" dt="2021-10-04T01:05:25.120" v="2903" actId="20577"/>
          <ac:spMkLst>
            <pc:docMk/>
            <pc:sldMk cId="131869672" sldId="295"/>
            <ac:spMk id="3921" creationId="{00000000-0000-0000-0000-000000000000}"/>
          </ac:spMkLst>
        </pc:spChg>
        <pc:picChg chg="add del mod">
          <ac:chgData name="Dawn D. Gill" userId="b8274e02-47e3-403c-8985-9d6a6a1c186c" providerId="ADAL" clId="{8E56BF0F-5FDB-4BAA-B8B9-6B52B08A6BCA}" dt="2021-10-04T01:04:25.900" v="2896"/>
          <ac:picMkLst>
            <pc:docMk/>
            <pc:sldMk cId="131869672" sldId="295"/>
            <ac:picMk id="1026" creationId="{AFACB9DE-F6EB-49F1-8B0F-DDDE543A3F1B}"/>
          </ac:picMkLst>
        </pc:picChg>
        <pc:picChg chg="add mod">
          <ac:chgData name="Dawn D. Gill" userId="b8274e02-47e3-403c-8985-9d6a6a1c186c" providerId="ADAL" clId="{8E56BF0F-5FDB-4BAA-B8B9-6B52B08A6BCA}" dt="2021-10-04T01:05:02.033" v="2902" actId="1076"/>
          <ac:picMkLst>
            <pc:docMk/>
            <pc:sldMk cId="131869672" sldId="295"/>
            <ac:picMk id="1028" creationId="{CD8E2325-77F3-484E-A118-D1DC559E5D4E}"/>
          </ac:picMkLst>
        </pc:picChg>
      </pc:sldChg>
      <pc:sldMasterChg chg="addSldLayout delSldLayout">
        <pc:chgData name="Dawn D. Gill" userId="b8274e02-47e3-403c-8985-9d6a6a1c186c" providerId="ADAL" clId="{8E56BF0F-5FDB-4BAA-B8B9-6B52B08A6BCA}" dt="2021-10-04T01:50:34.372" v="4135" actId="47"/>
        <pc:sldMasterMkLst>
          <pc:docMk/>
          <pc:sldMasterMk cId="0" sldId="2147483671"/>
        </pc:sldMasterMkLst>
        <pc:sldLayoutChg chg="del">
          <pc:chgData name="Dawn D. Gill" userId="b8274e02-47e3-403c-8985-9d6a6a1c186c" providerId="ADAL" clId="{8E56BF0F-5FDB-4BAA-B8B9-6B52B08A6BCA}" dt="2021-10-04T01:49:59.743" v="4132" actId="47"/>
          <pc:sldLayoutMkLst>
            <pc:docMk/>
            <pc:sldMasterMk cId="0" sldId="2147483671"/>
            <pc:sldLayoutMk cId="0" sldId="2147483649"/>
          </pc:sldLayoutMkLst>
        </pc:sldLayoutChg>
        <pc:sldLayoutChg chg="del">
          <pc:chgData name="Dawn D. Gill" userId="b8274e02-47e3-403c-8985-9d6a6a1c186c" providerId="ADAL" clId="{8E56BF0F-5FDB-4BAA-B8B9-6B52B08A6BCA}" dt="2021-10-04T01:37:44.557" v="3892" actId="47"/>
          <pc:sldLayoutMkLst>
            <pc:docMk/>
            <pc:sldMasterMk cId="0" sldId="2147483671"/>
            <pc:sldLayoutMk cId="0" sldId="2147483656"/>
          </pc:sldLayoutMkLst>
        </pc:sldLayoutChg>
        <pc:sldLayoutChg chg="del">
          <pc:chgData name="Dawn D. Gill" userId="b8274e02-47e3-403c-8985-9d6a6a1c186c" providerId="ADAL" clId="{8E56BF0F-5FDB-4BAA-B8B9-6B52B08A6BCA}" dt="2021-10-04T01:37:40.665" v="3891" actId="47"/>
          <pc:sldLayoutMkLst>
            <pc:docMk/>
            <pc:sldMasterMk cId="0" sldId="2147483671"/>
            <pc:sldLayoutMk cId="0" sldId="2147483658"/>
          </pc:sldLayoutMkLst>
        </pc:sldLayoutChg>
        <pc:sldLayoutChg chg="del">
          <pc:chgData name="Dawn D. Gill" userId="b8274e02-47e3-403c-8985-9d6a6a1c186c" providerId="ADAL" clId="{8E56BF0F-5FDB-4BAA-B8B9-6B52B08A6BCA}" dt="2021-10-04T01:17:51.170" v="3432" actId="47"/>
          <pc:sldLayoutMkLst>
            <pc:docMk/>
            <pc:sldMasterMk cId="0" sldId="2147483671"/>
            <pc:sldLayoutMk cId="0" sldId="2147483663"/>
          </pc:sldLayoutMkLst>
        </pc:sldLayoutChg>
        <pc:sldLayoutChg chg="del">
          <pc:chgData name="Dawn D. Gill" userId="b8274e02-47e3-403c-8985-9d6a6a1c186c" providerId="ADAL" clId="{8E56BF0F-5FDB-4BAA-B8B9-6B52B08A6BCA}" dt="2021-10-04T01:17:56.454" v="3433" actId="47"/>
          <pc:sldLayoutMkLst>
            <pc:docMk/>
            <pc:sldMasterMk cId="0" sldId="2147483671"/>
            <pc:sldLayoutMk cId="0" sldId="2147483664"/>
          </pc:sldLayoutMkLst>
        </pc:sldLayoutChg>
        <pc:sldLayoutChg chg="del">
          <pc:chgData name="Dawn D. Gill" userId="b8274e02-47e3-403c-8985-9d6a6a1c186c" providerId="ADAL" clId="{8E56BF0F-5FDB-4BAA-B8B9-6B52B08A6BCA}" dt="2021-10-04T01:17:58.791" v="3434" actId="47"/>
          <pc:sldLayoutMkLst>
            <pc:docMk/>
            <pc:sldMasterMk cId="0" sldId="2147483671"/>
            <pc:sldLayoutMk cId="0" sldId="2147483666"/>
          </pc:sldLayoutMkLst>
        </pc:sldLayoutChg>
        <pc:sldLayoutChg chg="del">
          <pc:chgData name="Dawn D. Gill" userId="b8274e02-47e3-403c-8985-9d6a6a1c186c" providerId="ADAL" clId="{8E56BF0F-5FDB-4BAA-B8B9-6B52B08A6BCA}" dt="2021-10-04T01:49:40.747" v="4128" actId="47"/>
          <pc:sldLayoutMkLst>
            <pc:docMk/>
            <pc:sldMasterMk cId="0" sldId="2147483671"/>
            <pc:sldLayoutMk cId="0" sldId="2147483667"/>
          </pc:sldLayoutMkLst>
        </pc:sldLayoutChg>
        <pc:sldLayoutChg chg="add del">
          <pc:chgData name="Dawn D. Gill" userId="b8274e02-47e3-403c-8985-9d6a6a1c186c" providerId="ADAL" clId="{8E56BF0F-5FDB-4BAA-B8B9-6B52B08A6BCA}" dt="2021-10-04T01:50:34.372" v="4135" actId="47"/>
          <pc:sldLayoutMkLst>
            <pc:docMk/>
            <pc:sldMasterMk cId="0" sldId="2147483671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1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587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61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544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361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958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671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80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432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60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55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6" name="Google Shape;469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7" name="Google Shape;469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85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69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29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84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6" name="Google Shape;2596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7" name="Google Shape;2597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8" name="Google Shape;2598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9" name="Google Shape;2599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0" name="Google Shape;2600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1" name="Google Shape;2601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2" name="Google Shape;2602;p14"/>
          <p:cNvSpPr/>
          <p:nvPr/>
        </p:nvSpPr>
        <p:spPr>
          <a:xfrm>
            <a:off x="-7" y="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03" name="Google Shape;2603;p14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2604" name="Google Shape;2604;p1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05" name="Google Shape;2605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1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1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1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1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1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1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1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13" name="Google Shape;2613;p1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14" name="Google Shape;2614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1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1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17" name="Google Shape;2617;p1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8" name="Google Shape;2618;p1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9" name="Google Shape;2619;p1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0" name="Google Shape;2620;p1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bg>
      <p:bgPr>
        <a:solidFill>
          <a:schemeClr val="dk1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623" name="Google Shape;2623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24" name="Google Shape;2624;p15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25" name="Google Shape;2625;p15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26" name="Google Shape;2626;p15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27" name="Google Shape;2627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8" name="Google Shape;2628;p15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9" name="Google Shape;2629;p15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0" name="Google Shape;2630;p15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1" name="Google Shape;2631;p15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2" name="Google Shape;2632;p15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3" name="Google Shape;2633;p15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4" name="Google Shape;2634;p15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5" name="Google Shape;2635;p15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36" name="Google Shape;2636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7" name="Google Shape;2637;p15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8" name="Google Shape;2638;p15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39" name="Google Shape;2639;p15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0" name="Google Shape;2640;p15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1" name="Google Shape;2641;p15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2" name="Google Shape;2642;p15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dk1"/>
        </a:solidFill>
        <a:effectLst/>
      </p:bgPr>
    </p:bg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p1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4" name="Google Shape;2844;p1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5" name="Google Shape;284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46" name="Google Shape;2846;p19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7" name="Google Shape;2847;p19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8" name="Google Shape;2848;p1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849" name="Google Shape;2849;p19"/>
          <p:cNvGrpSpPr/>
          <p:nvPr/>
        </p:nvGrpSpPr>
        <p:grpSpPr>
          <a:xfrm flipH="1">
            <a:off x="-76207" y="5632225"/>
            <a:ext cx="4636607" cy="1301974"/>
            <a:chOff x="7622268" y="5719681"/>
            <a:chExt cx="4636607" cy="1301974"/>
          </a:xfrm>
        </p:grpSpPr>
        <p:grpSp>
          <p:nvGrpSpPr>
            <p:cNvPr id="2850" name="Google Shape;2850;p19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851" name="Google Shape;2851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2" name="Google Shape;2852;p19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3" name="Google Shape;2853;p19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4" name="Google Shape;2854;p19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5" name="Google Shape;2855;p19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6" name="Google Shape;2856;p19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7" name="Google Shape;2857;p19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8" name="Google Shape;2858;p19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59" name="Google Shape;2859;p19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860" name="Google Shape;2860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1" name="Google Shape;2861;p19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2" name="Google Shape;2862;p19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63" name="Google Shape;2863;p19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4" name="Google Shape;2864;p19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5" name="Google Shape;2865;p19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6" name="Google Shape;2866;p19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69" name="Google Shape;3669;p2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0" name="Google Shape;3690;p23"/>
          <p:cNvGrpSpPr/>
          <p:nvPr/>
        </p:nvGrpSpPr>
        <p:grpSpPr>
          <a:xfrm>
            <a:off x="1049394" y="1522380"/>
            <a:ext cx="4271494" cy="4288065"/>
            <a:chOff x="5993161" y="1020380"/>
            <a:chExt cx="6006038" cy="6029337"/>
          </a:xfrm>
        </p:grpSpPr>
        <p:sp>
          <p:nvSpPr>
            <p:cNvPr id="3691" name="Google Shape;3691;p23"/>
            <p:cNvSpPr/>
            <p:nvPr/>
          </p:nvSpPr>
          <p:spPr>
            <a:xfrm>
              <a:off x="9207677" y="1020380"/>
              <a:ext cx="2754840" cy="5584504"/>
            </a:xfrm>
            <a:custGeom>
              <a:avLst/>
              <a:gdLst/>
              <a:ahLst/>
              <a:cxnLst/>
              <a:rect l="l" t="t" r="r" b="b"/>
              <a:pathLst>
                <a:path w="2754840" h="5584504" extrusionOk="0">
                  <a:moveTo>
                    <a:pt x="56339" y="644956"/>
                  </a:moveTo>
                  <a:lnTo>
                    <a:pt x="561164" y="76790"/>
                  </a:lnTo>
                  <a:cubicBezTo>
                    <a:pt x="605456" y="26907"/>
                    <a:pt x="669178" y="-1334"/>
                    <a:pt x="735853" y="-649"/>
                  </a:cubicBezTo>
                  <a:cubicBezTo>
                    <a:pt x="949975" y="1637"/>
                    <a:pt x="1446798" y="16496"/>
                    <a:pt x="1770078" y="26688"/>
                  </a:cubicBezTo>
                  <a:cubicBezTo>
                    <a:pt x="1943528" y="32165"/>
                    <a:pt x="2087926" y="161648"/>
                    <a:pt x="2112120" y="333489"/>
                  </a:cubicBezTo>
                  <a:cubicBezTo>
                    <a:pt x="2244803" y="1271987"/>
                    <a:pt x="2652092" y="4153013"/>
                    <a:pt x="2750867" y="4857388"/>
                  </a:cubicBezTo>
                  <a:cubicBezTo>
                    <a:pt x="2764106" y="4952161"/>
                    <a:pt x="2717339" y="5045316"/>
                    <a:pt x="2633423" y="5091321"/>
                  </a:cubicBezTo>
                  <a:lnTo>
                    <a:pt x="1787507" y="5555380"/>
                  </a:lnTo>
                  <a:cubicBezTo>
                    <a:pt x="1675970" y="5616625"/>
                    <a:pt x="1535858" y="5575762"/>
                    <a:pt x="1474708" y="5464225"/>
                  </a:cubicBezTo>
                  <a:cubicBezTo>
                    <a:pt x="1469278" y="5454414"/>
                    <a:pt x="1464611" y="5444223"/>
                    <a:pt x="1460706" y="5433746"/>
                  </a:cubicBezTo>
                  <a:lnTo>
                    <a:pt x="1240678" y="4841957"/>
                  </a:lnTo>
                  <a:cubicBezTo>
                    <a:pt x="1201434" y="4736515"/>
                    <a:pt x="1244108" y="4618120"/>
                    <a:pt x="1341644" y="4561922"/>
                  </a:cubicBezTo>
                  <a:lnTo>
                    <a:pt x="1791319" y="4303032"/>
                  </a:lnTo>
                  <a:cubicBezTo>
                    <a:pt x="1872851" y="4256074"/>
                    <a:pt x="1917620" y="4164253"/>
                    <a:pt x="1904475" y="4071098"/>
                  </a:cubicBezTo>
                  <a:lnTo>
                    <a:pt x="1487756" y="1124540"/>
                  </a:lnTo>
                  <a:cubicBezTo>
                    <a:pt x="1469945" y="998534"/>
                    <a:pt x="1353455" y="910809"/>
                    <a:pt x="1227439" y="928591"/>
                  </a:cubicBezTo>
                  <a:cubicBezTo>
                    <a:pt x="1203341" y="931982"/>
                    <a:pt x="1180003" y="939164"/>
                    <a:pt x="1158192" y="949852"/>
                  </a:cubicBezTo>
                  <a:lnTo>
                    <a:pt x="771476" y="1139399"/>
                  </a:lnTo>
                  <a:cubicBezTo>
                    <a:pt x="718994" y="1165126"/>
                    <a:pt x="658795" y="1169964"/>
                    <a:pt x="602884" y="1152924"/>
                  </a:cubicBezTo>
                  <a:lnTo>
                    <a:pt x="161876" y="1018336"/>
                  </a:lnTo>
                  <a:cubicBezTo>
                    <a:pt x="40051" y="981417"/>
                    <a:pt x="-28719" y="852763"/>
                    <a:pt x="8239" y="730986"/>
                  </a:cubicBezTo>
                  <a:cubicBezTo>
                    <a:pt x="17857" y="699172"/>
                    <a:pt x="34242" y="669826"/>
                    <a:pt x="56339" y="644956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3"/>
            <p:cNvSpPr/>
            <p:nvPr/>
          </p:nvSpPr>
          <p:spPr>
            <a:xfrm>
              <a:off x="5994018" y="1020380"/>
              <a:ext cx="2549179" cy="5482155"/>
            </a:xfrm>
            <a:custGeom>
              <a:avLst/>
              <a:gdLst/>
              <a:ahLst/>
              <a:cxnLst/>
              <a:rect l="l" t="t" r="r" b="b"/>
              <a:pathLst>
                <a:path w="2549179" h="5482155" extrusionOk="0">
                  <a:moveTo>
                    <a:pt x="2429418" y="369588"/>
                  </a:moveTo>
                  <a:lnTo>
                    <a:pt x="2169385" y="76790"/>
                  </a:lnTo>
                  <a:cubicBezTo>
                    <a:pt x="2125093" y="26907"/>
                    <a:pt x="2061371" y="-1334"/>
                    <a:pt x="1994696" y="-649"/>
                  </a:cubicBezTo>
                  <a:cubicBezTo>
                    <a:pt x="1756571" y="1923"/>
                    <a:pt x="1167069" y="20116"/>
                    <a:pt x="857602" y="30022"/>
                  </a:cubicBezTo>
                  <a:cubicBezTo>
                    <a:pt x="743111" y="33613"/>
                    <a:pt x="647671" y="118928"/>
                    <a:pt x="631383" y="232333"/>
                  </a:cubicBezTo>
                  <a:cubicBezTo>
                    <a:pt x="522036" y="992809"/>
                    <a:pt x="134749" y="3752297"/>
                    <a:pt x="2733" y="4695938"/>
                  </a:cubicBezTo>
                  <a:cubicBezTo>
                    <a:pt x="-24033" y="4887963"/>
                    <a:pt x="70742" y="5076558"/>
                    <a:pt x="240858" y="5169713"/>
                  </a:cubicBezTo>
                  <a:lnTo>
                    <a:pt x="704154" y="5423935"/>
                  </a:lnTo>
                  <a:cubicBezTo>
                    <a:pt x="930182" y="5547855"/>
                    <a:pt x="1213837" y="5465082"/>
                    <a:pt x="1337758" y="5239054"/>
                  </a:cubicBezTo>
                  <a:cubicBezTo>
                    <a:pt x="1348615" y="5219242"/>
                    <a:pt x="1358045" y="5198668"/>
                    <a:pt x="1365951" y="5177523"/>
                  </a:cubicBezTo>
                  <a:lnTo>
                    <a:pt x="1421101" y="5029219"/>
                  </a:lnTo>
                  <a:cubicBezTo>
                    <a:pt x="1500444" y="4815668"/>
                    <a:pt x="1414052" y="4575924"/>
                    <a:pt x="1216599" y="4462196"/>
                  </a:cubicBezTo>
                  <a:lnTo>
                    <a:pt x="1078486" y="4382662"/>
                  </a:lnTo>
                  <a:cubicBezTo>
                    <a:pt x="913418" y="4287602"/>
                    <a:pt x="822740" y="4101674"/>
                    <a:pt x="849315" y="3913079"/>
                  </a:cubicBezTo>
                  <a:lnTo>
                    <a:pt x="1197835" y="1446771"/>
                  </a:lnTo>
                  <a:cubicBezTo>
                    <a:pt x="1234030" y="1191558"/>
                    <a:pt x="1470249" y="1014002"/>
                    <a:pt x="1725425" y="1050188"/>
                  </a:cubicBezTo>
                  <a:cubicBezTo>
                    <a:pt x="1774002" y="1057074"/>
                    <a:pt x="1821151" y="1071552"/>
                    <a:pt x="1865157" y="1093107"/>
                  </a:cubicBezTo>
                  <a:lnTo>
                    <a:pt x="1876014" y="1098441"/>
                  </a:lnTo>
                  <a:cubicBezTo>
                    <a:pt x="1982218" y="1150486"/>
                    <a:pt x="2104234" y="1160249"/>
                    <a:pt x="2217391" y="1125778"/>
                  </a:cubicBezTo>
                  <a:lnTo>
                    <a:pt x="2217391" y="1125778"/>
                  </a:lnTo>
                  <a:cubicBezTo>
                    <a:pt x="2541907" y="1026623"/>
                    <a:pt x="2655255" y="623906"/>
                    <a:pt x="2429418" y="369588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3"/>
            <p:cNvSpPr/>
            <p:nvPr/>
          </p:nvSpPr>
          <p:spPr>
            <a:xfrm>
              <a:off x="6605133" y="1030394"/>
              <a:ext cx="1249030" cy="5200745"/>
            </a:xfrm>
            <a:custGeom>
              <a:avLst/>
              <a:gdLst/>
              <a:ahLst/>
              <a:cxnLst/>
              <a:rect l="l" t="t" r="r" b="b"/>
              <a:pathLst>
                <a:path w="1249030" h="5200745" extrusionOk="0">
                  <a:moveTo>
                    <a:pt x="1247279" y="-661"/>
                  </a:moveTo>
                  <a:cubicBezTo>
                    <a:pt x="1100594" y="261563"/>
                    <a:pt x="1021346" y="556152"/>
                    <a:pt x="1016774" y="856589"/>
                  </a:cubicBezTo>
                  <a:cubicBezTo>
                    <a:pt x="777602" y="847560"/>
                    <a:pt x="570338" y="1020886"/>
                    <a:pt x="537000" y="1257878"/>
                  </a:cubicBezTo>
                  <a:lnTo>
                    <a:pt x="188481" y="3724091"/>
                  </a:lnTo>
                  <a:cubicBezTo>
                    <a:pt x="161810" y="3912781"/>
                    <a:pt x="252584" y="4098710"/>
                    <a:pt x="417652" y="4193769"/>
                  </a:cubicBezTo>
                  <a:lnTo>
                    <a:pt x="555764" y="4273302"/>
                  </a:lnTo>
                  <a:cubicBezTo>
                    <a:pt x="753217" y="4387030"/>
                    <a:pt x="839609" y="4626775"/>
                    <a:pt x="760265" y="4840326"/>
                  </a:cubicBezTo>
                  <a:lnTo>
                    <a:pt x="705117" y="4988534"/>
                  </a:lnTo>
                  <a:cubicBezTo>
                    <a:pt x="673970" y="5072926"/>
                    <a:pt x="618915" y="5146460"/>
                    <a:pt x="546620" y="5200085"/>
                  </a:cubicBezTo>
                  <a:lnTo>
                    <a:pt x="206959" y="4990535"/>
                  </a:lnTo>
                  <a:cubicBezTo>
                    <a:pt x="60464" y="4900237"/>
                    <a:pt x="-21069" y="4717739"/>
                    <a:pt x="2171" y="4532002"/>
                  </a:cubicBezTo>
                  <a:cubicBezTo>
                    <a:pt x="116471" y="3618840"/>
                    <a:pt x="449846" y="948410"/>
                    <a:pt x="544239" y="212509"/>
                  </a:cubicBezTo>
                  <a:cubicBezTo>
                    <a:pt x="558336" y="102781"/>
                    <a:pt x="640537" y="20294"/>
                    <a:pt x="739216" y="16675"/>
                  </a:cubicBezTo>
                  <a:cubicBezTo>
                    <a:pt x="871423" y="11912"/>
                    <a:pt x="1062875" y="5245"/>
                    <a:pt x="1247279" y="-661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3"/>
            <p:cNvSpPr/>
            <p:nvPr/>
          </p:nvSpPr>
          <p:spPr>
            <a:xfrm>
              <a:off x="5993161" y="1043919"/>
              <a:ext cx="918121" cy="5434870"/>
            </a:xfrm>
            <a:custGeom>
              <a:avLst/>
              <a:gdLst/>
              <a:ahLst/>
              <a:cxnLst/>
              <a:rect l="l" t="t" r="r" b="b"/>
              <a:pathLst>
                <a:path w="918121" h="5434870" extrusionOk="0">
                  <a:moveTo>
                    <a:pt x="858459" y="1149"/>
                  </a:moveTo>
                  <a:lnTo>
                    <a:pt x="916370" y="-661"/>
                  </a:lnTo>
                  <a:cubicBezTo>
                    <a:pt x="904274" y="23999"/>
                    <a:pt x="896273" y="50431"/>
                    <a:pt x="892558" y="77634"/>
                  </a:cubicBezTo>
                  <a:cubicBezTo>
                    <a:pt x="783211" y="876306"/>
                    <a:pt x="395924" y="3774287"/>
                    <a:pt x="263908" y="4765174"/>
                  </a:cubicBezTo>
                  <a:cubicBezTo>
                    <a:pt x="237048" y="4966817"/>
                    <a:pt x="331631" y="5165224"/>
                    <a:pt x="502033" y="5262760"/>
                  </a:cubicBezTo>
                  <a:lnTo>
                    <a:pt x="799975" y="5434210"/>
                  </a:lnTo>
                  <a:cubicBezTo>
                    <a:pt x="766924" y="5424589"/>
                    <a:pt x="734920" y="5411349"/>
                    <a:pt x="704725" y="5394776"/>
                  </a:cubicBezTo>
                  <a:lnTo>
                    <a:pt x="240858" y="5140839"/>
                  </a:lnTo>
                  <a:cubicBezTo>
                    <a:pt x="70741" y="5047684"/>
                    <a:pt x="-24033" y="4859090"/>
                    <a:pt x="2733" y="4666970"/>
                  </a:cubicBezTo>
                  <a:cubicBezTo>
                    <a:pt x="135130" y="3723423"/>
                    <a:pt x="522417" y="963840"/>
                    <a:pt x="631383" y="203365"/>
                  </a:cubicBezTo>
                  <a:cubicBezTo>
                    <a:pt x="647861" y="89712"/>
                    <a:pt x="743682" y="4368"/>
                    <a:pt x="8584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3"/>
            <p:cNvSpPr/>
            <p:nvPr/>
          </p:nvSpPr>
          <p:spPr>
            <a:xfrm>
              <a:off x="10095110" y="1030775"/>
              <a:ext cx="1242172" cy="5200269"/>
            </a:xfrm>
            <a:custGeom>
              <a:avLst/>
              <a:gdLst/>
              <a:ahLst/>
              <a:cxnLst/>
              <a:rect l="l" t="t" r="r" b="b"/>
              <a:pathLst>
                <a:path w="1242172" h="5200269" extrusionOk="0">
                  <a:moveTo>
                    <a:pt x="1031711" y="4990059"/>
                  </a:moveTo>
                  <a:lnTo>
                    <a:pt x="692050" y="5199609"/>
                  </a:lnTo>
                  <a:cubicBezTo>
                    <a:pt x="619755" y="5145983"/>
                    <a:pt x="564700" y="5072449"/>
                    <a:pt x="533553" y="4988058"/>
                  </a:cubicBezTo>
                  <a:lnTo>
                    <a:pt x="478403" y="4839659"/>
                  </a:lnTo>
                  <a:cubicBezTo>
                    <a:pt x="399061" y="4626108"/>
                    <a:pt x="485451" y="4386364"/>
                    <a:pt x="682907" y="4272635"/>
                  </a:cubicBezTo>
                  <a:lnTo>
                    <a:pt x="821019" y="4193101"/>
                  </a:lnTo>
                  <a:cubicBezTo>
                    <a:pt x="986086" y="4098042"/>
                    <a:pt x="1076860" y="3912114"/>
                    <a:pt x="1050189" y="3723424"/>
                  </a:cubicBezTo>
                  <a:lnTo>
                    <a:pt x="701671" y="1257211"/>
                  </a:lnTo>
                  <a:cubicBezTo>
                    <a:pt x="668333" y="1020296"/>
                    <a:pt x="461165" y="846988"/>
                    <a:pt x="222086" y="855922"/>
                  </a:cubicBezTo>
                  <a:cubicBezTo>
                    <a:pt x="219228" y="556304"/>
                    <a:pt x="142363" y="262029"/>
                    <a:pt x="-1751" y="-661"/>
                  </a:cubicBezTo>
                  <a:cubicBezTo>
                    <a:pt x="180556" y="5149"/>
                    <a:pt x="368866" y="11722"/>
                    <a:pt x="499455" y="16389"/>
                  </a:cubicBezTo>
                  <a:cubicBezTo>
                    <a:pt x="598133" y="20008"/>
                    <a:pt x="680430" y="102114"/>
                    <a:pt x="694432" y="212223"/>
                  </a:cubicBezTo>
                  <a:cubicBezTo>
                    <a:pt x="788633" y="948124"/>
                    <a:pt x="1122485" y="3618554"/>
                    <a:pt x="1236499" y="4531716"/>
                  </a:cubicBezTo>
                  <a:cubicBezTo>
                    <a:pt x="1259739" y="4717263"/>
                    <a:pt x="1178207" y="4899762"/>
                    <a:pt x="1031711" y="4990059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3"/>
            <p:cNvSpPr/>
            <p:nvPr/>
          </p:nvSpPr>
          <p:spPr>
            <a:xfrm>
              <a:off x="11082091" y="1055730"/>
              <a:ext cx="917108" cy="5434870"/>
            </a:xfrm>
            <a:custGeom>
              <a:avLst/>
              <a:gdLst/>
              <a:ahLst/>
              <a:cxnLst/>
              <a:rect l="l" t="t" r="r" b="b"/>
              <a:pathLst>
                <a:path w="917108" h="5434870" extrusionOk="0">
                  <a:moveTo>
                    <a:pt x="56159" y="1149"/>
                  </a:moveTo>
                  <a:lnTo>
                    <a:pt x="-1751" y="-661"/>
                  </a:lnTo>
                  <a:cubicBezTo>
                    <a:pt x="10343" y="23999"/>
                    <a:pt x="18345" y="50431"/>
                    <a:pt x="22061" y="77634"/>
                  </a:cubicBezTo>
                  <a:cubicBezTo>
                    <a:pt x="131408" y="876306"/>
                    <a:pt x="518694" y="3774287"/>
                    <a:pt x="650711" y="4765174"/>
                  </a:cubicBezTo>
                  <a:cubicBezTo>
                    <a:pt x="677570" y="4966817"/>
                    <a:pt x="582987" y="5165224"/>
                    <a:pt x="412586" y="5262760"/>
                  </a:cubicBezTo>
                  <a:lnTo>
                    <a:pt x="114644" y="5434210"/>
                  </a:lnTo>
                  <a:cubicBezTo>
                    <a:pt x="147695" y="5424589"/>
                    <a:pt x="179698" y="5411349"/>
                    <a:pt x="209894" y="5394776"/>
                  </a:cubicBezTo>
                  <a:lnTo>
                    <a:pt x="673189" y="5140648"/>
                  </a:lnTo>
                  <a:cubicBezTo>
                    <a:pt x="843116" y="5047399"/>
                    <a:pt x="937698" y="4858804"/>
                    <a:pt x="910837" y="4666780"/>
                  </a:cubicBezTo>
                  <a:cubicBezTo>
                    <a:pt x="778441" y="3723234"/>
                    <a:pt x="391155" y="963650"/>
                    <a:pt x="282187" y="203174"/>
                  </a:cubicBezTo>
                  <a:cubicBezTo>
                    <a:pt x="265709" y="89970"/>
                    <a:pt x="170459" y="4854"/>
                    <a:pt x="561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3"/>
            <p:cNvSpPr/>
            <p:nvPr/>
          </p:nvSpPr>
          <p:spPr>
            <a:xfrm>
              <a:off x="6566601" y="1408441"/>
              <a:ext cx="4789876" cy="4808411"/>
            </a:xfrm>
            <a:custGeom>
              <a:avLst/>
              <a:gdLst/>
              <a:ahLst/>
              <a:cxnLst/>
              <a:rect l="l" t="t" r="r" b="b"/>
              <a:pathLst>
                <a:path w="4789876" h="4808411" extrusionOk="0">
                  <a:moveTo>
                    <a:pt x="4755578" y="4317309"/>
                  </a:moveTo>
                  <a:cubicBezTo>
                    <a:pt x="4702046" y="4415892"/>
                    <a:pt x="4615942" y="4464946"/>
                    <a:pt x="4577842" y="4486662"/>
                  </a:cubicBezTo>
                  <a:cubicBezTo>
                    <a:pt x="4167505" y="4720501"/>
                    <a:pt x="2695701" y="4794511"/>
                    <a:pt x="2410047" y="4806988"/>
                  </a:cubicBezTo>
                  <a:lnTo>
                    <a:pt x="2393283" y="4807751"/>
                  </a:lnTo>
                  <a:lnTo>
                    <a:pt x="2376518" y="4806988"/>
                  </a:lnTo>
                  <a:cubicBezTo>
                    <a:pt x="2090768" y="4794511"/>
                    <a:pt x="618965" y="4720501"/>
                    <a:pt x="208629" y="4486662"/>
                  </a:cubicBezTo>
                  <a:cubicBezTo>
                    <a:pt x="170529" y="4464946"/>
                    <a:pt x="84804" y="4415892"/>
                    <a:pt x="30892" y="4317309"/>
                  </a:cubicBezTo>
                  <a:cubicBezTo>
                    <a:pt x="-77407" y="4118236"/>
                    <a:pt x="117950" y="3108490"/>
                    <a:pt x="124047" y="2666339"/>
                  </a:cubicBezTo>
                  <a:cubicBezTo>
                    <a:pt x="127094" y="2441264"/>
                    <a:pt x="144335" y="1172439"/>
                    <a:pt x="945292" y="481876"/>
                  </a:cubicBezTo>
                  <a:cubicBezTo>
                    <a:pt x="1100073" y="348526"/>
                    <a:pt x="1540795" y="15151"/>
                    <a:pt x="2351087" y="-89"/>
                  </a:cubicBezTo>
                  <a:cubicBezTo>
                    <a:pt x="2365089" y="-89"/>
                    <a:pt x="2379090" y="-661"/>
                    <a:pt x="2393283" y="-661"/>
                  </a:cubicBezTo>
                  <a:cubicBezTo>
                    <a:pt x="2407475" y="-661"/>
                    <a:pt x="2421858" y="-661"/>
                    <a:pt x="2435382" y="-89"/>
                  </a:cubicBezTo>
                  <a:cubicBezTo>
                    <a:pt x="3245675" y="15341"/>
                    <a:pt x="3686397" y="348526"/>
                    <a:pt x="3841178" y="481876"/>
                  </a:cubicBezTo>
                  <a:cubicBezTo>
                    <a:pt x="4642136" y="1172439"/>
                    <a:pt x="4659375" y="2441264"/>
                    <a:pt x="4662519" y="2666339"/>
                  </a:cubicBezTo>
                  <a:cubicBezTo>
                    <a:pt x="4668330" y="3108490"/>
                    <a:pt x="4863688" y="4118236"/>
                    <a:pt x="4755578" y="431730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3"/>
            <p:cNvSpPr/>
            <p:nvPr/>
          </p:nvSpPr>
          <p:spPr>
            <a:xfrm>
              <a:off x="896173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102"/>
                  </a:moveTo>
                  <a:lnTo>
                    <a:pt x="15013" y="-661"/>
                  </a:lnTo>
                  <a:lnTo>
                    <a:pt x="15013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8961444" y="1408441"/>
              <a:ext cx="42099" cy="571"/>
            </a:xfrm>
            <a:custGeom>
              <a:avLst/>
              <a:gdLst/>
              <a:ahLst/>
              <a:cxnLst/>
              <a:rect l="l" t="t" r="r" b="b"/>
              <a:pathLst>
                <a:path w="42099" h="571" extrusionOk="0">
                  <a:moveTo>
                    <a:pt x="40348" y="-661"/>
                  </a:moveTo>
                  <a:lnTo>
                    <a:pt x="40348" y="-89"/>
                  </a:lnTo>
                  <a:cubicBezTo>
                    <a:pt x="26442" y="-89"/>
                    <a:pt x="12345" y="-661"/>
                    <a:pt x="-1751" y="-66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3"/>
            <p:cNvSpPr/>
            <p:nvPr/>
          </p:nvSpPr>
          <p:spPr>
            <a:xfrm>
              <a:off x="894468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-661"/>
                  </a:moveTo>
                  <a:lnTo>
                    <a:pt x="15013" y="102"/>
                  </a:lnTo>
                  <a:lnTo>
                    <a:pt x="-1751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3"/>
            <p:cNvSpPr/>
            <p:nvPr/>
          </p:nvSpPr>
          <p:spPr>
            <a:xfrm>
              <a:off x="8919535" y="1408441"/>
              <a:ext cx="42195" cy="571"/>
            </a:xfrm>
            <a:custGeom>
              <a:avLst/>
              <a:gdLst/>
              <a:ahLst/>
              <a:cxnLst/>
              <a:rect l="l" t="t" r="r" b="b"/>
              <a:pathLst>
                <a:path w="42195" h="571" extrusionOk="0">
                  <a:moveTo>
                    <a:pt x="40444" y="-661"/>
                  </a:moveTo>
                  <a:cubicBezTo>
                    <a:pt x="26252" y="-661"/>
                    <a:pt x="11869" y="-661"/>
                    <a:pt x="-1751" y="-89"/>
                  </a:cubicBezTo>
                  <a:lnTo>
                    <a:pt x="-1751" y="-661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3"/>
            <p:cNvSpPr/>
            <p:nvPr/>
          </p:nvSpPr>
          <p:spPr>
            <a:xfrm>
              <a:off x="6789649" y="1270805"/>
              <a:ext cx="4343400" cy="5778912"/>
            </a:xfrm>
            <a:custGeom>
              <a:avLst/>
              <a:gdLst/>
              <a:ahLst/>
              <a:cxnLst/>
              <a:rect l="l" t="t" r="r" b="b"/>
              <a:pathLst>
                <a:path w="4343400" h="5778912" extrusionOk="0">
                  <a:moveTo>
                    <a:pt x="2108168" y="0"/>
                  </a:moveTo>
                  <a:lnTo>
                    <a:pt x="2235137" y="0"/>
                  </a:lnTo>
                  <a:cubicBezTo>
                    <a:pt x="3399444" y="-52"/>
                    <a:pt x="4343343" y="943766"/>
                    <a:pt x="4343400" y="2108073"/>
                  </a:cubicBezTo>
                  <a:cubicBezTo>
                    <a:pt x="4343400" y="2108140"/>
                    <a:pt x="4343400" y="2108197"/>
                    <a:pt x="4343400" y="2108264"/>
                  </a:cubicBezTo>
                  <a:lnTo>
                    <a:pt x="4343400" y="5238750"/>
                  </a:lnTo>
                  <a:cubicBezTo>
                    <a:pt x="4343610" y="5536864"/>
                    <a:pt x="4102113" y="5778704"/>
                    <a:pt x="3803999" y="5778913"/>
                  </a:cubicBezTo>
                  <a:cubicBezTo>
                    <a:pt x="3803876" y="5778913"/>
                    <a:pt x="3803742" y="5778913"/>
                    <a:pt x="3803618" y="5778913"/>
                  </a:cubicBezTo>
                  <a:lnTo>
                    <a:pt x="539782" y="5778913"/>
                  </a:lnTo>
                  <a:cubicBezTo>
                    <a:pt x="241668" y="5778913"/>
                    <a:pt x="0" y="5537245"/>
                    <a:pt x="0" y="5239131"/>
                  </a:cubicBezTo>
                  <a:lnTo>
                    <a:pt x="0" y="2108264"/>
                  </a:lnTo>
                  <a:cubicBezTo>
                    <a:pt x="-52" y="943956"/>
                    <a:pt x="943766" y="52"/>
                    <a:pt x="2108073" y="0"/>
                  </a:cubicBezTo>
                  <a:cubicBezTo>
                    <a:pt x="2108102" y="0"/>
                    <a:pt x="2108140" y="0"/>
                    <a:pt x="2108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3"/>
            <p:cNvSpPr/>
            <p:nvPr/>
          </p:nvSpPr>
          <p:spPr>
            <a:xfrm>
              <a:off x="8724653" y="1270805"/>
              <a:ext cx="2408777" cy="5778246"/>
            </a:xfrm>
            <a:custGeom>
              <a:avLst/>
              <a:gdLst/>
              <a:ahLst/>
              <a:cxnLst/>
              <a:rect l="l" t="t" r="r" b="b"/>
              <a:pathLst>
                <a:path w="2408777" h="5778246" extrusionOk="0">
                  <a:moveTo>
                    <a:pt x="2407026" y="2107507"/>
                  </a:moveTo>
                  <a:lnTo>
                    <a:pt x="2407026" y="5237804"/>
                  </a:lnTo>
                  <a:cubicBezTo>
                    <a:pt x="2406168" y="5535555"/>
                    <a:pt x="2164997" y="5776728"/>
                    <a:pt x="1867245" y="5777586"/>
                  </a:cubicBezTo>
                  <a:lnTo>
                    <a:pt x="1393090" y="5777586"/>
                  </a:lnTo>
                  <a:cubicBezTo>
                    <a:pt x="1690842" y="5776728"/>
                    <a:pt x="1932013" y="5535555"/>
                    <a:pt x="1932871" y="5237804"/>
                  </a:cubicBezTo>
                  <a:lnTo>
                    <a:pt x="1932871" y="2107507"/>
                  </a:lnTo>
                  <a:cubicBezTo>
                    <a:pt x="1932871" y="1006417"/>
                    <a:pt x="1077335" y="95446"/>
                    <a:pt x="-1751" y="6483"/>
                  </a:cubicBezTo>
                  <a:cubicBezTo>
                    <a:pt x="55399" y="1721"/>
                    <a:pt x="113215" y="-661"/>
                    <a:pt x="171795" y="-661"/>
                  </a:cubicBezTo>
                  <a:lnTo>
                    <a:pt x="298762" y="-661"/>
                  </a:lnTo>
                  <a:cubicBezTo>
                    <a:pt x="1457956" y="-947"/>
                    <a:pt x="2407026" y="948029"/>
                    <a:pt x="2407026" y="2107507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3"/>
            <p:cNvSpPr/>
            <p:nvPr/>
          </p:nvSpPr>
          <p:spPr>
            <a:xfrm>
              <a:off x="6790030" y="1270805"/>
              <a:ext cx="2408776" cy="5778246"/>
            </a:xfrm>
            <a:custGeom>
              <a:avLst/>
              <a:gdLst/>
              <a:ahLst/>
              <a:cxnLst/>
              <a:rect l="l" t="t" r="r" b="b"/>
              <a:pathLst>
                <a:path w="2408776" h="5778246" extrusionOk="0">
                  <a:moveTo>
                    <a:pt x="472022" y="2107507"/>
                  </a:moveTo>
                  <a:lnTo>
                    <a:pt x="472022" y="5237803"/>
                  </a:lnTo>
                  <a:cubicBezTo>
                    <a:pt x="472879" y="5535555"/>
                    <a:pt x="713957" y="5776728"/>
                    <a:pt x="1011709" y="5777586"/>
                  </a:cubicBezTo>
                  <a:lnTo>
                    <a:pt x="537649" y="5777586"/>
                  </a:lnTo>
                  <a:cubicBezTo>
                    <a:pt x="239993" y="5776538"/>
                    <a:pt x="-894" y="5535460"/>
                    <a:pt x="-1751" y="5237803"/>
                  </a:cubicBezTo>
                  <a:lnTo>
                    <a:pt x="-1751" y="2107507"/>
                  </a:lnTo>
                  <a:cubicBezTo>
                    <a:pt x="-1751" y="948029"/>
                    <a:pt x="946938" y="-661"/>
                    <a:pt x="2106418" y="-661"/>
                  </a:cubicBezTo>
                  <a:lnTo>
                    <a:pt x="2233480" y="-661"/>
                  </a:lnTo>
                  <a:cubicBezTo>
                    <a:pt x="2291869" y="-661"/>
                    <a:pt x="2349780" y="1721"/>
                    <a:pt x="2407025" y="6483"/>
                  </a:cubicBezTo>
                  <a:cubicBezTo>
                    <a:pt x="1327558" y="95446"/>
                    <a:pt x="472022" y="1006417"/>
                    <a:pt x="472022" y="2107507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3"/>
            <p:cNvSpPr/>
            <p:nvPr/>
          </p:nvSpPr>
          <p:spPr>
            <a:xfrm>
              <a:off x="7115090" y="1486832"/>
              <a:ext cx="3720121" cy="1343501"/>
            </a:xfrm>
            <a:custGeom>
              <a:avLst/>
              <a:gdLst/>
              <a:ahLst/>
              <a:cxnLst/>
              <a:rect l="l" t="t" r="r" b="b"/>
              <a:pathLst>
                <a:path w="3720121" h="1343501" extrusionOk="0">
                  <a:moveTo>
                    <a:pt x="60190" y="1342840"/>
                  </a:moveTo>
                  <a:cubicBezTo>
                    <a:pt x="51808" y="1342821"/>
                    <a:pt x="43616" y="1341145"/>
                    <a:pt x="35900" y="1337887"/>
                  </a:cubicBezTo>
                  <a:cubicBezTo>
                    <a:pt x="4469" y="1324476"/>
                    <a:pt x="-10200" y="1288109"/>
                    <a:pt x="3230" y="1256658"/>
                  </a:cubicBezTo>
                  <a:cubicBezTo>
                    <a:pt x="3230" y="1256649"/>
                    <a:pt x="3230" y="1256649"/>
                    <a:pt x="3230" y="1256639"/>
                  </a:cubicBezTo>
                  <a:cubicBezTo>
                    <a:pt x="327747" y="495496"/>
                    <a:pt x="1055838" y="2197"/>
                    <a:pt x="1858128" y="-661"/>
                  </a:cubicBezTo>
                  <a:lnTo>
                    <a:pt x="1863939" y="-661"/>
                  </a:lnTo>
                  <a:cubicBezTo>
                    <a:pt x="2656704" y="-661"/>
                    <a:pt x="3382128" y="481590"/>
                    <a:pt x="3713026" y="1229207"/>
                  </a:cubicBezTo>
                  <a:cubicBezTo>
                    <a:pt x="3726935" y="1260477"/>
                    <a:pt x="3712742" y="1297073"/>
                    <a:pt x="3681500" y="1310931"/>
                  </a:cubicBezTo>
                  <a:cubicBezTo>
                    <a:pt x="3650258" y="1324790"/>
                    <a:pt x="3613681" y="1310674"/>
                    <a:pt x="3599775" y="1279404"/>
                  </a:cubicBezTo>
                  <a:cubicBezTo>
                    <a:pt x="3288689" y="576459"/>
                    <a:pt x="2607747" y="123164"/>
                    <a:pt x="1863939" y="123164"/>
                  </a:cubicBezTo>
                  <a:lnTo>
                    <a:pt x="1858509" y="123164"/>
                  </a:lnTo>
                  <a:cubicBezTo>
                    <a:pt x="1106035" y="125450"/>
                    <a:pt x="422235" y="589222"/>
                    <a:pt x="117149" y="1304264"/>
                  </a:cubicBezTo>
                  <a:cubicBezTo>
                    <a:pt x="107719" y="1327458"/>
                    <a:pt x="85240" y="1342688"/>
                    <a:pt x="60190" y="1342840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3"/>
            <p:cNvSpPr/>
            <p:nvPr/>
          </p:nvSpPr>
          <p:spPr>
            <a:xfrm>
              <a:off x="6916617" y="1956605"/>
              <a:ext cx="4089463" cy="5093112"/>
            </a:xfrm>
            <a:custGeom>
              <a:avLst/>
              <a:gdLst/>
              <a:ahLst/>
              <a:cxnLst/>
              <a:rect l="l" t="t" r="r" b="b"/>
              <a:pathLst>
                <a:path w="4089463" h="5093112" extrusionOk="0">
                  <a:moveTo>
                    <a:pt x="2044732" y="0"/>
                  </a:moveTo>
                  <a:lnTo>
                    <a:pt x="2044732" y="0"/>
                  </a:lnTo>
                  <a:cubicBezTo>
                    <a:pt x="3174006" y="0"/>
                    <a:pt x="4089464" y="915457"/>
                    <a:pt x="4089464" y="2044732"/>
                  </a:cubicBezTo>
                  <a:cubicBezTo>
                    <a:pt x="4089464" y="2044856"/>
                    <a:pt x="4089464" y="2044989"/>
                    <a:pt x="4089464" y="2045113"/>
                  </a:cubicBezTo>
                  <a:lnTo>
                    <a:pt x="4089464" y="4826413"/>
                  </a:lnTo>
                  <a:cubicBezTo>
                    <a:pt x="4089464" y="4973707"/>
                    <a:pt x="3970058" y="5093113"/>
                    <a:pt x="3822764" y="5093113"/>
                  </a:cubicBezTo>
                  <a:lnTo>
                    <a:pt x="266700" y="5093113"/>
                  </a:lnTo>
                  <a:cubicBezTo>
                    <a:pt x="119405" y="5093113"/>
                    <a:pt x="0" y="4973707"/>
                    <a:pt x="0" y="4826413"/>
                  </a:cubicBezTo>
                  <a:lnTo>
                    <a:pt x="0" y="2045113"/>
                  </a:lnTo>
                  <a:cubicBezTo>
                    <a:pt x="-210" y="915838"/>
                    <a:pt x="915076" y="211"/>
                    <a:pt x="2044351" y="0"/>
                  </a:cubicBezTo>
                  <a:cubicBezTo>
                    <a:pt x="2044475" y="0"/>
                    <a:pt x="2044608" y="0"/>
                    <a:pt x="2044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3"/>
            <p:cNvSpPr/>
            <p:nvPr/>
          </p:nvSpPr>
          <p:spPr>
            <a:xfrm>
              <a:off x="6912521" y="1956605"/>
              <a:ext cx="2163127" cy="5092731"/>
            </a:xfrm>
            <a:custGeom>
              <a:avLst/>
              <a:gdLst/>
              <a:ahLst/>
              <a:cxnLst/>
              <a:rect l="l" t="t" r="r" b="b"/>
              <a:pathLst>
                <a:path w="2163127" h="5092731" extrusionOk="0">
                  <a:moveTo>
                    <a:pt x="235040" y="2044071"/>
                  </a:moveTo>
                  <a:lnTo>
                    <a:pt x="235040" y="4825371"/>
                  </a:lnTo>
                  <a:cubicBezTo>
                    <a:pt x="235040" y="4972628"/>
                    <a:pt x="354484" y="5092071"/>
                    <a:pt x="501740" y="5092071"/>
                  </a:cubicBezTo>
                  <a:lnTo>
                    <a:pt x="264949" y="5092071"/>
                  </a:lnTo>
                  <a:cubicBezTo>
                    <a:pt x="117692" y="5092071"/>
                    <a:pt x="-1751" y="4972628"/>
                    <a:pt x="-1751" y="4825371"/>
                  </a:cubicBezTo>
                  <a:lnTo>
                    <a:pt x="-1751" y="2044071"/>
                  </a:lnTo>
                  <a:cubicBezTo>
                    <a:pt x="-1751" y="919454"/>
                    <a:pt x="918363" y="-661"/>
                    <a:pt x="2042886" y="-661"/>
                  </a:cubicBezTo>
                  <a:cubicBezTo>
                    <a:pt x="2082699" y="-661"/>
                    <a:pt x="2122230" y="482"/>
                    <a:pt x="2161376" y="2768"/>
                  </a:cubicBezTo>
                  <a:cubicBezTo>
                    <a:pt x="1091338" y="64585"/>
                    <a:pt x="235040" y="959173"/>
                    <a:pt x="235040" y="2044071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3"/>
            <p:cNvSpPr/>
            <p:nvPr/>
          </p:nvSpPr>
          <p:spPr>
            <a:xfrm>
              <a:off x="8847144" y="1956605"/>
              <a:ext cx="2163128" cy="5092731"/>
            </a:xfrm>
            <a:custGeom>
              <a:avLst/>
              <a:gdLst/>
              <a:ahLst/>
              <a:cxnLst/>
              <a:rect l="l" t="t" r="r" b="b"/>
              <a:pathLst>
                <a:path w="2163128" h="5092731" extrusionOk="0">
                  <a:moveTo>
                    <a:pt x="2161377" y="2044071"/>
                  </a:moveTo>
                  <a:lnTo>
                    <a:pt x="2161377" y="4825371"/>
                  </a:lnTo>
                  <a:cubicBezTo>
                    <a:pt x="2161377" y="4972628"/>
                    <a:pt x="2041933" y="5092071"/>
                    <a:pt x="1894677" y="5092071"/>
                  </a:cubicBezTo>
                  <a:lnTo>
                    <a:pt x="1657789" y="5092071"/>
                  </a:lnTo>
                  <a:cubicBezTo>
                    <a:pt x="1805045" y="5092071"/>
                    <a:pt x="1924489" y="4972628"/>
                    <a:pt x="1924489" y="4825371"/>
                  </a:cubicBezTo>
                  <a:lnTo>
                    <a:pt x="1924489" y="2044071"/>
                  </a:lnTo>
                  <a:cubicBezTo>
                    <a:pt x="1924489" y="959269"/>
                    <a:pt x="1068288" y="64681"/>
                    <a:pt x="-1751" y="2768"/>
                  </a:cubicBezTo>
                  <a:cubicBezTo>
                    <a:pt x="37397" y="482"/>
                    <a:pt x="76925" y="-661"/>
                    <a:pt x="116644" y="-661"/>
                  </a:cubicBezTo>
                  <a:cubicBezTo>
                    <a:pt x="1241261" y="-947"/>
                    <a:pt x="2161377" y="919454"/>
                    <a:pt x="2161377" y="2044071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3"/>
            <p:cNvSpPr/>
            <p:nvPr/>
          </p:nvSpPr>
          <p:spPr>
            <a:xfrm>
              <a:off x="7446017" y="4160118"/>
              <a:ext cx="2946300" cy="2463900"/>
            </a:xfrm>
            <a:prstGeom prst="roundRect">
              <a:avLst>
                <a:gd name="adj" fmla="val 1580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3"/>
            <p:cNvSpPr/>
            <p:nvPr/>
          </p:nvSpPr>
          <p:spPr>
            <a:xfrm>
              <a:off x="7484878" y="4180502"/>
              <a:ext cx="2919507" cy="2441638"/>
            </a:xfrm>
            <a:custGeom>
              <a:avLst/>
              <a:gdLst/>
              <a:ahLst/>
              <a:cxnLst/>
              <a:rect l="l" t="t" r="r" b="b"/>
              <a:pathLst>
                <a:path w="2919507" h="2441638" extrusionOk="0">
                  <a:moveTo>
                    <a:pt x="2917757" y="275564"/>
                  </a:moveTo>
                  <a:lnTo>
                    <a:pt x="2917757" y="2142464"/>
                  </a:lnTo>
                  <a:cubicBezTo>
                    <a:pt x="2917280" y="2307057"/>
                    <a:pt x="2783930" y="2440502"/>
                    <a:pt x="2619338" y="2440978"/>
                  </a:cubicBezTo>
                  <a:lnTo>
                    <a:pt x="269806" y="2440978"/>
                  </a:lnTo>
                  <a:cubicBezTo>
                    <a:pt x="152840" y="2440692"/>
                    <a:pt x="46827" y="2372303"/>
                    <a:pt x="-1751" y="2265908"/>
                  </a:cubicBezTo>
                  <a:cubicBezTo>
                    <a:pt x="34444" y="2280958"/>
                    <a:pt x="73306" y="2288673"/>
                    <a:pt x="112549" y="2288578"/>
                  </a:cubicBezTo>
                  <a:lnTo>
                    <a:pt x="2462082" y="2288578"/>
                  </a:lnTo>
                  <a:cubicBezTo>
                    <a:pt x="2626672" y="2288102"/>
                    <a:pt x="2760022" y="2154657"/>
                    <a:pt x="2760499" y="1990064"/>
                  </a:cubicBezTo>
                  <a:lnTo>
                    <a:pt x="2760499" y="123164"/>
                  </a:lnTo>
                  <a:cubicBezTo>
                    <a:pt x="2760594" y="80397"/>
                    <a:pt x="2751450" y="38182"/>
                    <a:pt x="2733638" y="-661"/>
                  </a:cubicBezTo>
                  <a:cubicBezTo>
                    <a:pt x="2845082" y="45859"/>
                    <a:pt x="2917661" y="154787"/>
                    <a:pt x="2917757" y="275564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3"/>
            <p:cNvSpPr/>
            <p:nvPr/>
          </p:nvSpPr>
          <p:spPr>
            <a:xfrm>
              <a:off x="7459447" y="4156594"/>
              <a:ext cx="2919507" cy="2441733"/>
            </a:xfrm>
            <a:custGeom>
              <a:avLst/>
              <a:gdLst/>
              <a:ahLst/>
              <a:cxnLst/>
              <a:rect l="l" t="t" r="r" b="b"/>
              <a:pathLst>
                <a:path w="2919507" h="2441733" extrusionOk="0">
                  <a:moveTo>
                    <a:pt x="2917757" y="174600"/>
                  </a:moveTo>
                  <a:cubicBezTo>
                    <a:pt x="2881656" y="159645"/>
                    <a:pt x="2842984" y="151930"/>
                    <a:pt x="2803933" y="151930"/>
                  </a:cubicBezTo>
                  <a:lnTo>
                    <a:pt x="454401" y="151930"/>
                  </a:lnTo>
                  <a:cubicBezTo>
                    <a:pt x="289809" y="152406"/>
                    <a:pt x="156459" y="285756"/>
                    <a:pt x="155982" y="450348"/>
                  </a:cubicBezTo>
                  <a:lnTo>
                    <a:pt x="155982" y="2317248"/>
                  </a:lnTo>
                  <a:cubicBezTo>
                    <a:pt x="155887" y="2360015"/>
                    <a:pt x="165031" y="2402211"/>
                    <a:pt x="182843" y="2441073"/>
                  </a:cubicBezTo>
                  <a:cubicBezTo>
                    <a:pt x="71209" y="2394686"/>
                    <a:pt x="-1561" y="2285721"/>
                    <a:pt x="-1751" y="2164848"/>
                  </a:cubicBezTo>
                  <a:lnTo>
                    <a:pt x="-1751" y="297948"/>
                  </a:lnTo>
                  <a:cubicBezTo>
                    <a:pt x="-1371" y="133261"/>
                    <a:pt x="131979" y="-194"/>
                    <a:pt x="296666" y="-661"/>
                  </a:cubicBezTo>
                  <a:lnTo>
                    <a:pt x="2646199" y="-661"/>
                  </a:lnTo>
                  <a:cubicBezTo>
                    <a:pt x="2763166" y="-318"/>
                    <a:pt x="2869274" y="68139"/>
                    <a:pt x="2917757" y="17460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3"/>
            <p:cNvSpPr/>
            <p:nvPr/>
          </p:nvSpPr>
          <p:spPr>
            <a:xfrm>
              <a:off x="7439635" y="4826868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3"/>
            <p:cNvSpPr/>
            <p:nvPr/>
          </p:nvSpPr>
          <p:spPr>
            <a:xfrm>
              <a:off x="7439635" y="4955456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3"/>
            <p:cNvSpPr/>
            <p:nvPr/>
          </p:nvSpPr>
          <p:spPr>
            <a:xfrm>
              <a:off x="7408965" y="4970791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3"/>
            <p:cNvSpPr/>
            <p:nvPr/>
          </p:nvSpPr>
          <p:spPr>
            <a:xfrm>
              <a:off x="7394677" y="4956503"/>
              <a:ext cx="121729" cy="233934"/>
            </a:xfrm>
            <a:custGeom>
              <a:avLst/>
              <a:gdLst/>
              <a:ahLst/>
              <a:cxnLst/>
              <a:rect l="l" t="t" r="r" b="b"/>
              <a:pathLst>
                <a:path w="121729" h="233934" extrusionOk="0">
                  <a:moveTo>
                    <a:pt x="59114" y="233274"/>
                  </a:moveTo>
                  <a:cubicBezTo>
                    <a:pt x="25490" y="233178"/>
                    <a:pt x="-1656" y="206032"/>
                    <a:pt x="-1751" y="172409"/>
                  </a:cubicBezTo>
                  <a:lnTo>
                    <a:pt x="-1751" y="60204"/>
                  </a:lnTo>
                  <a:cubicBezTo>
                    <a:pt x="-1751" y="26581"/>
                    <a:pt x="25490" y="-661"/>
                    <a:pt x="59114" y="-661"/>
                  </a:cubicBezTo>
                  <a:cubicBezTo>
                    <a:pt x="92737" y="-661"/>
                    <a:pt x="119978" y="26581"/>
                    <a:pt x="119978" y="60204"/>
                  </a:cubicBezTo>
                  <a:lnTo>
                    <a:pt x="119978" y="172409"/>
                  </a:lnTo>
                  <a:cubicBezTo>
                    <a:pt x="119883" y="206032"/>
                    <a:pt x="92737" y="233178"/>
                    <a:pt x="59114" y="23327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172409"/>
                  </a:lnTo>
                  <a:cubicBezTo>
                    <a:pt x="26824" y="190221"/>
                    <a:pt x="41302" y="204699"/>
                    <a:pt x="59114" y="204699"/>
                  </a:cubicBezTo>
                  <a:cubicBezTo>
                    <a:pt x="76925" y="204699"/>
                    <a:pt x="91403" y="190221"/>
                    <a:pt x="91403" y="172409"/>
                  </a:cubicBezTo>
                  <a:lnTo>
                    <a:pt x="91403" y="60204"/>
                  </a:lnTo>
                  <a:cubicBezTo>
                    <a:pt x="91308" y="42488"/>
                    <a:pt x="76830" y="28105"/>
                    <a:pt x="59114" y="28105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3"/>
            <p:cNvSpPr/>
            <p:nvPr/>
          </p:nvSpPr>
          <p:spPr>
            <a:xfrm>
              <a:off x="7408965" y="5182437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394677" y="5168149"/>
              <a:ext cx="121729" cy="443484"/>
            </a:xfrm>
            <a:custGeom>
              <a:avLst/>
              <a:gdLst/>
              <a:ahLst/>
              <a:cxnLst/>
              <a:rect l="l" t="t" r="r" b="b"/>
              <a:pathLst>
                <a:path w="121729" h="443484" extrusionOk="0">
                  <a:moveTo>
                    <a:pt x="59114" y="442824"/>
                  </a:moveTo>
                  <a:cubicBezTo>
                    <a:pt x="25490" y="442728"/>
                    <a:pt x="-1656" y="415582"/>
                    <a:pt x="-1751" y="381959"/>
                  </a:cubicBezTo>
                  <a:lnTo>
                    <a:pt x="-1751" y="60204"/>
                  </a:lnTo>
                  <a:cubicBezTo>
                    <a:pt x="-1751" y="26582"/>
                    <a:pt x="25490" y="-661"/>
                    <a:pt x="59114" y="-661"/>
                  </a:cubicBezTo>
                  <a:cubicBezTo>
                    <a:pt x="92737" y="-661"/>
                    <a:pt x="119978" y="26582"/>
                    <a:pt x="119978" y="60204"/>
                  </a:cubicBezTo>
                  <a:lnTo>
                    <a:pt x="119978" y="381959"/>
                  </a:lnTo>
                  <a:cubicBezTo>
                    <a:pt x="119883" y="415582"/>
                    <a:pt x="92737" y="442728"/>
                    <a:pt x="59114" y="44282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381959"/>
                  </a:lnTo>
                  <a:cubicBezTo>
                    <a:pt x="26824" y="399771"/>
                    <a:pt x="41302" y="414249"/>
                    <a:pt x="59114" y="414249"/>
                  </a:cubicBezTo>
                  <a:cubicBezTo>
                    <a:pt x="76925" y="414249"/>
                    <a:pt x="91403" y="399771"/>
                    <a:pt x="91403" y="381959"/>
                  </a:cubicBezTo>
                  <a:lnTo>
                    <a:pt x="91403" y="60204"/>
                  </a:lnTo>
                  <a:cubicBezTo>
                    <a:pt x="91403" y="42392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7087582" y="1531599"/>
              <a:ext cx="3748342" cy="1309116"/>
            </a:xfrm>
            <a:custGeom>
              <a:avLst/>
              <a:gdLst/>
              <a:ahLst/>
              <a:cxnLst/>
              <a:rect l="l" t="t" r="r" b="b"/>
              <a:pathLst>
                <a:path w="3748342" h="1309116" extrusionOk="0">
                  <a:moveTo>
                    <a:pt x="60170" y="1308455"/>
                  </a:moveTo>
                  <a:cubicBezTo>
                    <a:pt x="51502" y="1308437"/>
                    <a:pt x="43024" y="1306655"/>
                    <a:pt x="35119" y="1303217"/>
                  </a:cubicBezTo>
                  <a:cubicBezTo>
                    <a:pt x="3877" y="1289377"/>
                    <a:pt x="-10315" y="1252810"/>
                    <a:pt x="3592" y="1221540"/>
                  </a:cubicBezTo>
                  <a:cubicBezTo>
                    <a:pt x="3592" y="1221521"/>
                    <a:pt x="3592" y="1221511"/>
                    <a:pt x="3592" y="1221492"/>
                  </a:cubicBezTo>
                  <a:cubicBezTo>
                    <a:pt x="330776" y="481266"/>
                    <a:pt x="1062486" y="2559"/>
                    <a:pt x="1871825" y="-661"/>
                  </a:cubicBezTo>
                  <a:lnTo>
                    <a:pt x="1877731" y="-661"/>
                  </a:lnTo>
                  <a:cubicBezTo>
                    <a:pt x="2678687" y="901"/>
                    <a:pt x="3405636" y="467846"/>
                    <a:pt x="3740155" y="1195584"/>
                  </a:cubicBezTo>
                  <a:cubicBezTo>
                    <a:pt x="3755298" y="1226226"/>
                    <a:pt x="3742822" y="1263364"/>
                    <a:pt x="3712149" y="1278537"/>
                  </a:cubicBezTo>
                  <a:cubicBezTo>
                    <a:pt x="3681479" y="1293711"/>
                    <a:pt x="3644333" y="1281176"/>
                    <a:pt x="3629187" y="1250534"/>
                  </a:cubicBezTo>
                  <a:cubicBezTo>
                    <a:pt x="3628615" y="1249439"/>
                    <a:pt x="3628141" y="1248334"/>
                    <a:pt x="3627664" y="1247210"/>
                  </a:cubicBezTo>
                  <a:cubicBezTo>
                    <a:pt x="3313339" y="563467"/>
                    <a:pt x="2630302" y="124755"/>
                    <a:pt x="1877731" y="123260"/>
                  </a:cubicBezTo>
                  <a:lnTo>
                    <a:pt x="1872397" y="123260"/>
                  </a:lnTo>
                  <a:cubicBezTo>
                    <a:pt x="1111921" y="126251"/>
                    <a:pt x="424215" y="576135"/>
                    <a:pt x="116843" y="1271784"/>
                  </a:cubicBezTo>
                  <a:cubicBezTo>
                    <a:pt x="106843" y="1294120"/>
                    <a:pt x="84650" y="1308484"/>
                    <a:pt x="60170" y="1308455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3"/>
            <p:cNvSpPr/>
            <p:nvPr/>
          </p:nvSpPr>
          <p:spPr>
            <a:xfrm>
              <a:off x="7102926" y="2716509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3"/>
            <p:cNvSpPr/>
            <p:nvPr/>
          </p:nvSpPr>
          <p:spPr>
            <a:xfrm>
              <a:off x="7088639" y="2702222"/>
              <a:ext cx="121729" cy="233933"/>
            </a:xfrm>
            <a:custGeom>
              <a:avLst/>
              <a:gdLst/>
              <a:ahLst/>
              <a:cxnLst/>
              <a:rect l="l" t="t" r="r" b="b"/>
              <a:pathLst>
                <a:path w="121729" h="233933" extrusionOk="0">
                  <a:moveTo>
                    <a:pt x="59114" y="233273"/>
                  </a:moveTo>
                  <a:cubicBezTo>
                    <a:pt x="25490" y="233226"/>
                    <a:pt x="-1656" y="206003"/>
                    <a:pt x="-1751" y="172408"/>
                  </a:cubicBezTo>
                  <a:lnTo>
                    <a:pt x="-1751" y="60204"/>
                  </a:lnTo>
                  <a:cubicBezTo>
                    <a:pt x="-1751" y="26591"/>
                    <a:pt x="25490" y="-661"/>
                    <a:pt x="59114" y="-661"/>
                  </a:cubicBezTo>
                  <a:cubicBezTo>
                    <a:pt x="92737" y="-661"/>
                    <a:pt x="119978" y="26591"/>
                    <a:pt x="119978" y="60204"/>
                  </a:cubicBezTo>
                  <a:lnTo>
                    <a:pt x="119978" y="172408"/>
                  </a:lnTo>
                  <a:cubicBezTo>
                    <a:pt x="119883" y="206003"/>
                    <a:pt x="92737" y="233226"/>
                    <a:pt x="59114" y="233273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73"/>
                    <a:pt x="26824" y="60204"/>
                  </a:cubicBezTo>
                  <a:lnTo>
                    <a:pt x="26824" y="172408"/>
                  </a:lnTo>
                  <a:cubicBezTo>
                    <a:pt x="26824" y="190239"/>
                    <a:pt x="41302" y="204698"/>
                    <a:pt x="59114" y="204698"/>
                  </a:cubicBezTo>
                  <a:cubicBezTo>
                    <a:pt x="76925" y="204698"/>
                    <a:pt x="91403" y="190239"/>
                    <a:pt x="91403" y="172408"/>
                  </a:cubicBezTo>
                  <a:lnTo>
                    <a:pt x="91403" y="60204"/>
                  </a:lnTo>
                  <a:cubicBezTo>
                    <a:pt x="91403" y="42373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3"/>
            <p:cNvSpPr/>
            <p:nvPr/>
          </p:nvSpPr>
          <p:spPr>
            <a:xfrm>
              <a:off x="7102926" y="2928155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3"/>
            <p:cNvSpPr/>
            <p:nvPr/>
          </p:nvSpPr>
          <p:spPr>
            <a:xfrm>
              <a:off x="7088639" y="2913868"/>
              <a:ext cx="121729" cy="443483"/>
            </a:xfrm>
            <a:custGeom>
              <a:avLst/>
              <a:gdLst/>
              <a:ahLst/>
              <a:cxnLst/>
              <a:rect l="l" t="t" r="r" b="b"/>
              <a:pathLst>
                <a:path w="121729" h="443483" extrusionOk="0">
                  <a:moveTo>
                    <a:pt x="59114" y="442823"/>
                  </a:moveTo>
                  <a:cubicBezTo>
                    <a:pt x="25490" y="442776"/>
                    <a:pt x="-1656" y="415553"/>
                    <a:pt x="-1751" y="381958"/>
                  </a:cubicBezTo>
                  <a:lnTo>
                    <a:pt x="-1751" y="60204"/>
                  </a:lnTo>
                  <a:cubicBezTo>
                    <a:pt x="-1751" y="26590"/>
                    <a:pt x="25490" y="-661"/>
                    <a:pt x="59114" y="-661"/>
                  </a:cubicBezTo>
                  <a:cubicBezTo>
                    <a:pt x="92737" y="-661"/>
                    <a:pt x="119978" y="26590"/>
                    <a:pt x="119978" y="60204"/>
                  </a:cubicBezTo>
                  <a:lnTo>
                    <a:pt x="119978" y="381958"/>
                  </a:lnTo>
                  <a:cubicBezTo>
                    <a:pt x="119883" y="415553"/>
                    <a:pt x="92737" y="442776"/>
                    <a:pt x="59114" y="442823"/>
                  </a:cubicBezTo>
                  <a:close/>
                  <a:moveTo>
                    <a:pt x="59114" y="28009"/>
                  </a:moveTo>
                  <a:cubicBezTo>
                    <a:pt x="41302" y="28009"/>
                    <a:pt x="26919" y="42411"/>
                    <a:pt x="26824" y="60204"/>
                  </a:cubicBezTo>
                  <a:lnTo>
                    <a:pt x="26824" y="381958"/>
                  </a:lnTo>
                  <a:cubicBezTo>
                    <a:pt x="26824" y="399789"/>
                    <a:pt x="41302" y="414248"/>
                    <a:pt x="59114" y="414248"/>
                  </a:cubicBezTo>
                  <a:cubicBezTo>
                    <a:pt x="76925" y="414248"/>
                    <a:pt x="91403" y="399789"/>
                    <a:pt x="91403" y="381958"/>
                  </a:cubicBezTo>
                  <a:lnTo>
                    <a:pt x="91403" y="60204"/>
                  </a:lnTo>
                  <a:cubicBezTo>
                    <a:pt x="91308" y="42411"/>
                    <a:pt x="76925" y="28009"/>
                    <a:pt x="59114" y="2800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26" name="Google Shape;3726;p2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18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"/>
          <p:cNvSpPr/>
          <p:nvPr/>
        </p:nvSpPr>
        <p:spPr>
          <a:xfrm>
            <a:off x="1537800" y="1405025"/>
            <a:ext cx="32301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1537910" y="1405025"/>
            <a:ext cx="3230100" cy="5153700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76" name="Google Shape;1576;p4"/>
          <p:cNvSpPr txBox="1">
            <a:spLocks noGrp="1"/>
          </p:cNvSpPr>
          <p:nvPr>
            <p:ph type="title"/>
          </p:nvPr>
        </p:nvSpPr>
        <p:spPr>
          <a:xfrm>
            <a:off x="3144350" y="126950"/>
            <a:ext cx="86319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5" name="Google Shape;2305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5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cgremb@pwcs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orincolorado.org/" TargetMode="External"/><Relationship Id="rId3" Type="http://schemas.openxmlformats.org/officeDocument/2006/relationships/hyperlink" Target="https://pals.virginia.edu/public/resources-home.html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readingrockets.org/" TargetMode="External"/><Relationship Id="rId10" Type="http://schemas.openxmlformats.org/officeDocument/2006/relationships/hyperlink" Target="https://www.rif.org/literacy-central/parent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 txBox="1">
            <a:spLocks noGrp="1"/>
          </p:cNvSpPr>
          <p:nvPr>
            <p:ph type="title"/>
          </p:nvPr>
        </p:nvSpPr>
        <p:spPr>
          <a:xfrm>
            <a:off x="6534110" y="2581747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PALS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Parents!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6800700" y="196545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</a:rPr>
              <a:t>Welcome...</a:t>
            </a:r>
            <a:endParaRPr sz="8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469119" y="5771909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248052" y="5844188"/>
            <a:ext cx="1774615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Letter Sound Score and benchmark</a:t>
            </a:r>
          </a:p>
        </p:txBody>
      </p:sp>
    </p:spTree>
    <p:extLst>
      <p:ext uri="{BB962C8B-B14F-4D97-AF65-F5344CB8AC3E}">
        <p14:creationId xmlns:p14="http://schemas.microsoft.com/office/powerpoint/2010/main" val="57218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248052" y="5785454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986346" y="5872705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Letter Sounds Possible</a:t>
            </a:r>
          </a:p>
        </p:txBody>
      </p:sp>
    </p:spTree>
    <p:extLst>
      <p:ext uri="{BB962C8B-B14F-4D97-AF65-F5344CB8AC3E}">
        <p14:creationId xmlns:p14="http://schemas.microsoft.com/office/powerpoint/2010/main" val="206544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7C98703-6913-4FD1-BA6F-0729FB65055F}"/>
              </a:ext>
            </a:extLst>
          </p:cNvPr>
          <p:cNvSpPr/>
          <p:nvPr/>
        </p:nvSpPr>
        <p:spPr>
          <a:xfrm>
            <a:off x="8642773" y="6062136"/>
            <a:ext cx="982134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B5FF-0714-4B87-B61A-A5D7D79B9690}"/>
              </a:ext>
            </a:extLst>
          </p:cNvPr>
          <p:cNvSpPr txBox="1"/>
          <p:nvPr/>
        </p:nvSpPr>
        <p:spPr>
          <a:xfrm>
            <a:off x="9777585" y="5895301"/>
            <a:ext cx="1774615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Summed Score</a:t>
            </a:r>
          </a:p>
          <a:p>
            <a:r>
              <a:rPr lang="en-US" dirty="0"/>
              <a:t>(41 points needed to pass).</a:t>
            </a:r>
          </a:p>
        </p:txBody>
      </p:sp>
    </p:spTree>
    <p:extLst>
      <p:ext uri="{BB962C8B-B14F-4D97-AF65-F5344CB8AC3E}">
        <p14:creationId xmlns:p14="http://schemas.microsoft.com/office/powerpoint/2010/main" val="20180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20248E-216D-49D8-AA8C-16DBAFCFC554}"/>
              </a:ext>
            </a:extLst>
          </p:cNvPr>
          <p:cNvSpPr/>
          <p:nvPr/>
        </p:nvSpPr>
        <p:spPr>
          <a:xfrm>
            <a:off x="9670275" y="2331054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53FE01-230C-41C9-86A5-0664B640E722}"/>
              </a:ext>
            </a:extLst>
          </p:cNvPr>
          <p:cNvSpPr/>
          <p:nvPr/>
        </p:nvSpPr>
        <p:spPr>
          <a:xfrm>
            <a:off x="9670275" y="2666893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C980F-F04A-4EFF-BA76-C277078A4D60}"/>
              </a:ext>
            </a:extLst>
          </p:cNvPr>
          <p:cNvSpPr/>
          <p:nvPr/>
        </p:nvSpPr>
        <p:spPr>
          <a:xfrm>
            <a:off x="9690594" y="5806378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716A53-8CE9-42E6-AE49-B2199E2E6EEB}"/>
              </a:ext>
            </a:extLst>
          </p:cNvPr>
          <p:cNvSpPr/>
          <p:nvPr/>
        </p:nvSpPr>
        <p:spPr>
          <a:xfrm>
            <a:off x="10248052" y="6084180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77723-BE0F-40CA-87CA-641532F47480}"/>
              </a:ext>
            </a:extLst>
          </p:cNvPr>
          <p:cNvSpPr txBox="1"/>
          <p:nvPr/>
        </p:nvSpPr>
        <p:spPr>
          <a:xfrm>
            <a:off x="10390291" y="4713370"/>
            <a:ext cx="1709572" cy="954107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Spelling Score +</a:t>
            </a:r>
          </a:p>
          <a:p>
            <a:r>
              <a:rPr lang="en-US" dirty="0"/>
              <a:t>Word List Score +</a:t>
            </a:r>
          </a:p>
          <a:p>
            <a:r>
              <a:rPr lang="en-US" dirty="0"/>
              <a:t>Letter Sounds =</a:t>
            </a:r>
          </a:p>
          <a:p>
            <a:r>
              <a:rPr lang="en-US" b="1" dirty="0"/>
              <a:t>Summed Score</a:t>
            </a:r>
          </a:p>
        </p:txBody>
      </p:sp>
    </p:spTree>
    <p:extLst>
      <p:ext uri="{BB962C8B-B14F-4D97-AF65-F5344CB8AC3E}">
        <p14:creationId xmlns:p14="http://schemas.microsoft.com/office/powerpoint/2010/main" val="186901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students do not meet the benchmark (41 points), additional tasks are required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 dirty="0"/>
              <a:t>Additional Tasks - Levels B and 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55" y="1841905"/>
            <a:ext cx="10288436" cy="329611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CDB3A19-E748-4B3B-A9C2-A80261FEB952}"/>
              </a:ext>
            </a:extLst>
          </p:cNvPr>
          <p:cNvSpPr/>
          <p:nvPr/>
        </p:nvSpPr>
        <p:spPr>
          <a:xfrm>
            <a:off x="9909391" y="2025226"/>
            <a:ext cx="1916853" cy="1286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D930E-BC7C-4AF4-B512-E7B67DC476EE}"/>
              </a:ext>
            </a:extLst>
          </p:cNvPr>
          <p:cNvSpPr txBox="1"/>
          <p:nvPr/>
        </p:nvSpPr>
        <p:spPr>
          <a:xfrm>
            <a:off x="8202507" y="2191638"/>
            <a:ext cx="1706884" cy="954107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tasks are no longer assessed. The report has not been changed yet.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 dirty="0"/>
              <a:t>Additional Tasks - Levels B and 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55" y="1841905"/>
            <a:ext cx="10288436" cy="32961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>
            <a:off x="9408160" y="3351106"/>
            <a:ext cx="717973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 dirty="0"/>
              <a:t>Additional Tasks - Levels B and 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55" y="1841905"/>
            <a:ext cx="10288436" cy="32961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>
            <a:off x="9401386" y="3669452"/>
            <a:ext cx="717973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 dirty="0"/>
              <a:t>Additional Tasks - Levels B and 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55" y="1841905"/>
            <a:ext cx="10288436" cy="32961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 rot="19766565">
            <a:off x="9041379" y="4797405"/>
            <a:ext cx="1264980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55B83-5298-4557-9483-B4FFADBE77F8}"/>
              </a:ext>
            </a:extLst>
          </p:cNvPr>
          <p:cNvSpPr txBox="1"/>
          <p:nvPr/>
        </p:nvSpPr>
        <p:spPr>
          <a:xfrm>
            <a:off x="5557519" y="5340773"/>
            <a:ext cx="4351868" cy="523220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Blending = putting sounds together to make a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example:  s – </a:t>
            </a:r>
            <a:r>
              <a:rPr lang="en-US" dirty="0" err="1"/>
              <a:t>i</a:t>
            </a:r>
            <a:r>
              <a:rPr lang="en-US" dirty="0"/>
              <a:t> – t = sit</a:t>
            </a:r>
          </a:p>
        </p:txBody>
      </p:sp>
    </p:spTree>
    <p:extLst>
      <p:ext uri="{BB962C8B-B14F-4D97-AF65-F5344CB8AC3E}">
        <p14:creationId xmlns:p14="http://schemas.microsoft.com/office/powerpoint/2010/main" val="177168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 dirty="0"/>
              <a:t>Additional Tasks - Levels B and 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55" y="1841905"/>
            <a:ext cx="10288436" cy="32961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 rot="19766565">
            <a:off x="9034607" y="5054792"/>
            <a:ext cx="1264980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55B83-5298-4557-9483-B4FFADBE77F8}"/>
              </a:ext>
            </a:extLst>
          </p:cNvPr>
          <p:cNvSpPr txBox="1"/>
          <p:nvPr/>
        </p:nvSpPr>
        <p:spPr>
          <a:xfrm>
            <a:off x="3826932" y="5708619"/>
            <a:ext cx="6617547" cy="523220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Sound-to-Letter = naming the sound in the beginning, middle, or end of a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example: “What letter or sound do you hear at the end of “dog” – g or /g/</a:t>
            </a:r>
          </a:p>
        </p:txBody>
      </p:sp>
    </p:spTree>
    <p:extLst>
      <p:ext uri="{BB962C8B-B14F-4D97-AF65-F5344CB8AC3E}">
        <p14:creationId xmlns:p14="http://schemas.microsoft.com/office/powerpoint/2010/main" val="30823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" name="Google Shape;3748;p26"/>
          <p:cNvGrpSpPr/>
          <p:nvPr/>
        </p:nvGrpSpPr>
        <p:grpSpPr>
          <a:xfrm rot="-3623714">
            <a:off x="6955965" y="731470"/>
            <a:ext cx="2570639" cy="2723263"/>
            <a:chOff x="4924424" y="2185987"/>
            <a:chExt cx="2346511" cy="2485828"/>
          </a:xfrm>
        </p:grpSpPr>
        <p:sp>
          <p:nvSpPr>
            <p:cNvPr id="3749" name="Google Shape;3749;p26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6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6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6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6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6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9" name="Google Shape;3759;p26"/>
          <p:cNvGrpSpPr/>
          <p:nvPr/>
        </p:nvGrpSpPr>
        <p:grpSpPr>
          <a:xfrm rot="7785489">
            <a:off x="10433618" y="1477624"/>
            <a:ext cx="1951645" cy="1473999"/>
            <a:chOff x="5102217" y="2695575"/>
            <a:chExt cx="1971523" cy="1489013"/>
          </a:xfrm>
        </p:grpSpPr>
        <p:sp>
          <p:nvSpPr>
            <p:cNvPr id="3760" name="Google Shape;3760;p26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6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6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6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6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6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5" name="Google Shape;3775;p26"/>
          <p:cNvGrpSpPr/>
          <p:nvPr/>
        </p:nvGrpSpPr>
        <p:grpSpPr>
          <a:xfrm rot="1307006">
            <a:off x="9912822" y="1937534"/>
            <a:ext cx="955525" cy="1228928"/>
            <a:chOff x="1315459" y="2611103"/>
            <a:chExt cx="1345200" cy="1730100"/>
          </a:xfrm>
        </p:grpSpPr>
        <p:sp>
          <p:nvSpPr>
            <p:cNvPr id="3776" name="Google Shape;3776;p26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1" name="Google Shape;3831;p26"/>
          <p:cNvSpPr/>
          <p:nvPr/>
        </p:nvSpPr>
        <p:spPr>
          <a:xfrm>
            <a:off x="0" y="-678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789202" y="444374"/>
            <a:ext cx="2685341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Hello! </a:t>
            </a:r>
            <a:endParaRPr dirty="0"/>
          </a:p>
        </p:txBody>
      </p:sp>
      <p:sp>
        <p:nvSpPr>
          <p:cNvPr id="3833" name="Google Shape;3833;p26"/>
          <p:cNvSpPr txBox="1">
            <a:spLocks noGrp="1"/>
          </p:cNvSpPr>
          <p:nvPr>
            <p:ph type="body" idx="1"/>
          </p:nvPr>
        </p:nvSpPr>
        <p:spPr>
          <a:xfrm>
            <a:off x="494609" y="4233125"/>
            <a:ext cx="4104680" cy="21805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</a:rPr>
              <a:t>Dawn Gill, Reading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  <a:hlinkClick r:id="rId3"/>
              </a:rPr>
              <a:t>gilldd@pwcs.edu</a:t>
            </a:r>
            <a:endParaRPr lang="en-US" sz="2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</a:rPr>
              <a:t>Margaret MacGregor, Principal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  <a:hlinkClick r:id="rId4"/>
              </a:rPr>
              <a:t>macgremb@pwcs.edu</a:t>
            </a:r>
            <a:endParaRPr lang="en-US" sz="2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Footlight MT Light" panose="0204060206030A020304" pitchFamily="18" charset="0"/>
            </a:endParaRPr>
          </a:p>
        </p:txBody>
      </p:sp>
      <p:grpSp>
        <p:nvGrpSpPr>
          <p:cNvPr id="3834" name="Google Shape;3834;p26"/>
          <p:cNvGrpSpPr/>
          <p:nvPr/>
        </p:nvGrpSpPr>
        <p:grpSpPr>
          <a:xfrm>
            <a:off x="7078994" y="3830763"/>
            <a:ext cx="4925970" cy="3027237"/>
            <a:chOff x="7106606" y="3675388"/>
            <a:chExt cx="4925970" cy="3027237"/>
          </a:xfrm>
        </p:grpSpPr>
        <p:grpSp>
          <p:nvGrpSpPr>
            <p:cNvPr id="3835" name="Google Shape;3835;p26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3836" name="Google Shape;3836;p26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3837" name="Google Shape;3837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8" name="Google Shape;3838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9" name="Google Shape;3839;p26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0" name="Google Shape;3840;p26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1" name="Google Shape;3841;p26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2" name="Google Shape;3842;p26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3" name="Google Shape;3843;p26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4" name="Google Shape;3844;p26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845" name="Google Shape;3845;p26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3846" name="Google Shape;3846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7" name="Google Shape;3847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8" name="Google Shape;3848;p26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9" name="Google Shape;3849;p26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0" name="Google Shape;3850;p26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1" name="Google Shape;3851;p26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2" name="Google Shape;3852;p26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3" name="Google Shape;3853;p26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854" name="Google Shape;3854;p26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5" name="Google Shape;3855;p26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6" name="Google Shape;3856;p26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7" name="Google Shape;3857;p26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8" name="Google Shape;3858;p26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D813F6-2439-4C24-8BC8-A39414970DAD}"/>
              </a:ext>
            </a:extLst>
          </p:cNvPr>
          <p:cNvSpPr txBox="1"/>
          <p:nvPr/>
        </p:nvSpPr>
        <p:spPr>
          <a:xfrm>
            <a:off x="412440" y="2119512"/>
            <a:ext cx="464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Thank you for joining us this evening to discuss the PALS assessment!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</a:t>
            </a:r>
            <a:br>
              <a:rPr lang="en" dirty="0"/>
            </a:br>
            <a:r>
              <a:rPr lang="en" dirty="0"/>
              <a:t>Oral Reading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64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61156" y="29290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Reading Level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5F59E-61E2-460B-8445-E49BEC7E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23" y="1282756"/>
            <a:ext cx="9117937" cy="757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296D71-11D8-42B6-82EC-97AE101BD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78" y="2132687"/>
            <a:ext cx="5088466" cy="44324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01039D-FCDB-4342-8E0F-28D9108A1E58}"/>
              </a:ext>
            </a:extLst>
          </p:cNvPr>
          <p:cNvSpPr/>
          <p:nvPr/>
        </p:nvSpPr>
        <p:spPr>
          <a:xfrm>
            <a:off x="1524000" y="3136053"/>
            <a:ext cx="4971626" cy="81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3B836C-7FFE-4F49-922A-B437F7F04251}"/>
              </a:ext>
            </a:extLst>
          </p:cNvPr>
          <p:cNvSpPr/>
          <p:nvPr/>
        </p:nvSpPr>
        <p:spPr>
          <a:xfrm>
            <a:off x="3224107" y="1374988"/>
            <a:ext cx="1571413" cy="325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1864A4D-F0FE-4FC3-98A6-D6B8EB1D45EB}"/>
              </a:ext>
            </a:extLst>
          </p:cNvPr>
          <p:cNvSpPr/>
          <p:nvPr/>
        </p:nvSpPr>
        <p:spPr>
          <a:xfrm rot="1036784">
            <a:off x="3108970" y="1641325"/>
            <a:ext cx="379307" cy="1511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4A8312-63EA-4346-A979-C3679C02C8DB}"/>
              </a:ext>
            </a:extLst>
          </p:cNvPr>
          <p:cNvSpPr txBox="1"/>
          <p:nvPr/>
        </p:nvSpPr>
        <p:spPr>
          <a:xfrm>
            <a:off x="6923932" y="2305615"/>
            <a:ext cx="3469677" cy="2246769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First Grade Students</a:t>
            </a:r>
          </a:p>
          <a:p>
            <a:endParaRPr lang="en-US" dirty="0"/>
          </a:p>
          <a:p>
            <a:r>
              <a:rPr lang="en-US" b="1" dirty="0"/>
              <a:t>Beginning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Pre-primer (PP2) = DRA Level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=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End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 Level 16-18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= 90-95%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4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p38"/>
          <p:cNvSpPr/>
          <p:nvPr/>
        </p:nvSpPr>
        <p:spPr>
          <a:xfrm flipH="1">
            <a:off x="8045296" y="2410661"/>
            <a:ext cx="3097167" cy="3352165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"/>
          <p:cNvSpPr/>
          <p:nvPr/>
        </p:nvSpPr>
        <p:spPr>
          <a:xfrm rot="205302" flipH="1">
            <a:off x="259995" y="2580187"/>
            <a:ext cx="3324686" cy="3424260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198" name="Google Shape;4198;p38"/>
          <p:cNvGrpSpPr/>
          <p:nvPr/>
        </p:nvGrpSpPr>
        <p:grpSpPr>
          <a:xfrm rot="21250305">
            <a:off x="3837520" y="1970552"/>
            <a:ext cx="3955063" cy="3726493"/>
            <a:chOff x="3416220" y="2573082"/>
            <a:chExt cx="4752753" cy="3721395"/>
          </a:xfrm>
        </p:grpSpPr>
        <p:sp>
          <p:nvSpPr>
            <p:cNvPr id="4199" name="Google Shape;4199;p3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00" name="Google Shape;4200;p3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1" name="Google Shape;4201;p3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2" name="Google Shape;4202;p3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3" name="Google Shape;4203;p3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4" name="Google Shape;4204;p3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5" name="Google Shape;4205;p3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6" name="Google Shape;4206;p3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7" name="Google Shape;4207;p3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08" name="Google Shape;4208;p38"/>
          <p:cNvGrpSpPr/>
          <p:nvPr/>
        </p:nvGrpSpPr>
        <p:grpSpPr>
          <a:xfrm rot="8100000">
            <a:off x="9218516" y="2464327"/>
            <a:ext cx="4062899" cy="3068545"/>
            <a:chOff x="5102217" y="2695575"/>
            <a:chExt cx="1971523" cy="1489013"/>
          </a:xfrm>
        </p:grpSpPr>
        <p:sp>
          <p:nvSpPr>
            <p:cNvPr id="4209" name="Google Shape;4209;p3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4" name="Google Shape;4224;p38"/>
          <p:cNvSpPr txBox="1">
            <a:spLocks noGrp="1"/>
          </p:cNvSpPr>
          <p:nvPr>
            <p:ph type="title"/>
          </p:nvPr>
        </p:nvSpPr>
        <p:spPr>
          <a:xfrm>
            <a:off x="1242300" y="701728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 you know?</a:t>
            </a:r>
            <a:endParaRPr dirty="0"/>
          </a:p>
        </p:txBody>
      </p:sp>
      <p:grpSp>
        <p:nvGrpSpPr>
          <p:cNvPr id="4234" name="Google Shape;4234;p38"/>
          <p:cNvGrpSpPr/>
          <p:nvPr/>
        </p:nvGrpSpPr>
        <p:grpSpPr>
          <a:xfrm>
            <a:off x="10419748" y="2125450"/>
            <a:ext cx="809446" cy="861588"/>
            <a:chOff x="5867114" y="3186397"/>
            <a:chExt cx="457961" cy="487489"/>
          </a:xfrm>
        </p:grpSpPr>
        <p:sp>
          <p:nvSpPr>
            <p:cNvPr id="4235" name="Google Shape;4235;p38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0" name="Google Shape;4240;p38"/>
          <p:cNvGrpSpPr/>
          <p:nvPr/>
        </p:nvGrpSpPr>
        <p:grpSpPr>
          <a:xfrm rot="3179054">
            <a:off x="10622282" y="1016898"/>
            <a:ext cx="501864" cy="859719"/>
            <a:chOff x="5953125" y="3186112"/>
            <a:chExt cx="283939" cy="486441"/>
          </a:xfrm>
        </p:grpSpPr>
        <p:sp>
          <p:nvSpPr>
            <p:cNvPr id="4241" name="Google Shape;4241;p38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5BEBA5D-7713-41FA-9072-D41765980282}"/>
              </a:ext>
            </a:extLst>
          </p:cNvPr>
          <p:cNvSpPr txBox="1"/>
          <p:nvPr/>
        </p:nvSpPr>
        <p:spPr>
          <a:xfrm rot="21247949">
            <a:off x="4007579" y="2854746"/>
            <a:ext cx="3693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Without a strong foundation in reading, children are left behind at the beginning of their education. </a:t>
            </a:r>
          </a:p>
          <a:p>
            <a:endParaRPr lang="en-US" sz="2000" b="1" i="0" dirty="0">
              <a:solidFill>
                <a:schemeClr val="accent5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ore than 85 percent of the curriculum is taught by reading.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FABC6-CE78-4D66-852A-947AAD1C48EE}"/>
              </a:ext>
            </a:extLst>
          </p:cNvPr>
          <p:cNvSpPr txBox="1"/>
          <p:nvPr/>
        </p:nvSpPr>
        <p:spPr>
          <a:xfrm rot="196411">
            <a:off x="573994" y="3155158"/>
            <a:ext cx="28672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of the most important predictors of graduating from high school is reading proficiently by the end of third grade. </a:t>
            </a:r>
            <a:endParaRPr lang="en-US" sz="2000" b="1" i="0" u="none" strike="noStrike" cap="none" dirty="0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23B6B-814E-4B26-8525-F7E2D8DBCA41}"/>
              </a:ext>
            </a:extLst>
          </p:cNvPr>
          <p:cNvSpPr txBox="1"/>
          <p:nvPr/>
        </p:nvSpPr>
        <p:spPr>
          <a:xfrm>
            <a:off x="8373437" y="3095082"/>
            <a:ext cx="25659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By the end of third grade, 74% of struggling readers won’t ever catch up.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1939D9-7218-4A1F-94A0-04ECA9963D38}"/>
              </a:ext>
            </a:extLst>
          </p:cNvPr>
          <p:cNvSpPr/>
          <p:nvPr/>
        </p:nvSpPr>
        <p:spPr>
          <a:xfrm>
            <a:off x="2354879" y="6371573"/>
            <a:ext cx="7482242" cy="344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Children’s Reading Foundation (www.readingfoundation.org)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Our Intervention Plan:</a:t>
            </a:r>
            <a:endParaRPr sz="6000" dirty="0"/>
          </a:p>
        </p:txBody>
      </p:sp>
      <p:pic>
        <p:nvPicPr>
          <p:cNvPr id="1028" name="Picture 4" descr="Bald Eagle Silhouette Clipart | Eagle silhouette, Eagle drawing, Eagle  images">
            <a:extLst>
              <a:ext uri="{FF2B5EF4-FFF2-40B4-BE49-F238E27FC236}">
                <a16:creationId xmlns:a16="http://schemas.microsoft.com/office/drawing/2014/main" id="{CD8E2325-77F3-484E-A118-D1DC559E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777">
            <a:off x="3548123" y="4372903"/>
            <a:ext cx="1393929" cy="1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4911157" y="474725"/>
            <a:ext cx="354595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PALS Support</a:t>
            </a:r>
            <a:endParaRPr dirty="0"/>
          </a:p>
        </p:txBody>
      </p:sp>
      <p:sp>
        <p:nvSpPr>
          <p:cNvPr id="3952" name="Google Shape;3952;p32"/>
          <p:cNvSpPr txBox="1">
            <a:spLocks noGrp="1"/>
          </p:cNvSpPr>
          <p:nvPr>
            <p:ph type="body" idx="6"/>
          </p:nvPr>
        </p:nvSpPr>
        <p:spPr>
          <a:xfrm>
            <a:off x="2395472" y="1540877"/>
            <a:ext cx="8577330" cy="38875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-US" sz="2000" dirty="0">
                <a:latin typeface="Comic Sans MS" panose="030F0702030302020204" pitchFamily="66" charset="0"/>
              </a:rPr>
              <a:t>Identified students will receive 30 minutes of additional reading and phonics support each day (2.5 hours/week). This support is provided by our two PALS tutors.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 dirty="0">
                <a:latin typeface="Comic Sans MS" panose="030F0702030302020204" pitchFamily="66" charset="0"/>
              </a:rPr>
              <a:t>Students will receive phonics instruction daily as part of the Language Arts block. </a:t>
            </a:r>
            <a:r>
              <a:rPr lang="en-US" sz="2000" dirty="0" err="1">
                <a:latin typeface="Comic Sans MS" panose="030F0702030302020204" pitchFamily="66" charset="0"/>
              </a:rPr>
              <a:t>Leesylvania</a:t>
            </a:r>
            <a:r>
              <a:rPr lang="en-US" sz="2000" dirty="0">
                <a:latin typeface="Comic Sans MS" panose="030F0702030302020204" pitchFamily="66" charset="0"/>
              </a:rPr>
              <a:t> is using the Phonics Units of Study.</a:t>
            </a:r>
          </a:p>
          <a:p>
            <a:pPr marL="342900" indent="-342900"/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 dirty="0">
                <a:latin typeface="Comic Sans MS" panose="030F0702030302020204" pitchFamily="66" charset="0"/>
              </a:rPr>
              <a:t>Students receive additional, targeted support during RTI.</a:t>
            </a:r>
            <a:endParaRPr sz="20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3219450" y="2240400"/>
            <a:ext cx="5274167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dk1"/>
                </a:solidFill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How Can You Help?</a:t>
            </a:r>
            <a:endParaRPr sz="8000" dirty="0">
              <a:solidFill>
                <a:schemeClr val="dk1"/>
              </a:solidFill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34"/>
          <p:cNvSpPr txBox="1">
            <a:spLocks noGrp="1"/>
          </p:cNvSpPr>
          <p:nvPr>
            <p:ph type="title"/>
          </p:nvPr>
        </p:nvSpPr>
        <p:spPr>
          <a:xfrm>
            <a:off x="1622158" y="379108"/>
            <a:ext cx="7831554" cy="8930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lt1"/>
                </a:solidFill>
              </a:rPr>
              <a:t>Read with your child!</a:t>
            </a:r>
            <a:endParaRPr sz="5400" dirty="0">
              <a:solidFill>
                <a:schemeClr val="lt1"/>
              </a:solidFill>
            </a:endParaRPr>
          </a:p>
        </p:txBody>
      </p:sp>
      <p:grpSp>
        <p:nvGrpSpPr>
          <p:cNvPr id="3967" name="Google Shape;3967;p34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3968" name="Google Shape;3968;p3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969" name="Google Shape;3969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0" name="Google Shape;3970;p3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1" name="Google Shape;3971;p3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2" name="Google Shape;3972;p3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3" name="Google Shape;3973;p3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4" name="Google Shape;3974;p3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5" name="Google Shape;3975;p3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6" name="Google Shape;3976;p3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7" name="Google Shape;3977;p3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978" name="Google Shape;3978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9" name="Google Shape;3979;p3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0" name="Google Shape;3980;p3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1" name="Google Shape;3981;p3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82" name="Google Shape;3982;p3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3" name="Google Shape;3983;p3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4" name="Google Shape;3984;p3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5" name="Google Shape;3985;p3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6" name="Google Shape;3986;p3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50" name="Picture 2" descr="mom reading to children">
            <a:extLst>
              <a:ext uri="{FF2B5EF4-FFF2-40B4-BE49-F238E27FC236}">
                <a16:creationId xmlns:a16="http://schemas.microsoft.com/office/drawing/2014/main" id="{EC354928-4A92-4244-A8B5-A4CF3B74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5" y="3918924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DF341-CE07-46AB-B800-6C0792465E0D}"/>
              </a:ext>
            </a:extLst>
          </p:cNvPr>
          <p:cNvSpPr txBox="1"/>
          <p:nvPr/>
        </p:nvSpPr>
        <p:spPr>
          <a:xfrm>
            <a:off x="1968548" y="1462978"/>
            <a:ext cx="7588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Set aside time each day for family reading</a:t>
            </a:r>
          </a:p>
          <a:p>
            <a:endParaRPr lang="en-US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Read WITH your child or TO your child</a:t>
            </a:r>
          </a:p>
          <a:p>
            <a:endParaRPr lang="en-US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Talk about what you are reading. Share what you like about the book, the characters, or the storyline.</a:t>
            </a:r>
          </a:p>
        </p:txBody>
      </p:sp>
      <p:pic>
        <p:nvPicPr>
          <p:cNvPr id="2052" name="Picture 4" descr="Daddy and Me Storytime | Fox River Valley Public Library">
            <a:extLst>
              <a:ext uri="{FF2B5EF4-FFF2-40B4-BE49-F238E27FC236}">
                <a16:creationId xmlns:a16="http://schemas.microsoft.com/office/drawing/2014/main" id="{87AC121F-53E9-4926-9D19-E52746CE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10" y="3182808"/>
            <a:ext cx="2706495" cy="2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42"/>
          <p:cNvSpPr txBox="1">
            <a:spLocks noGrp="1"/>
          </p:cNvSpPr>
          <p:nvPr>
            <p:ph type="title"/>
          </p:nvPr>
        </p:nvSpPr>
        <p:spPr>
          <a:xfrm>
            <a:off x="7101262" y="1557475"/>
            <a:ext cx="26892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Lexia!</a:t>
            </a:r>
            <a:endParaRPr dirty="0"/>
          </a:p>
        </p:txBody>
      </p:sp>
      <p:sp>
        <p:nvSpPr>
          <p:cNvPr id="4664" name="Google Shape;4664;p42"/>
          <p:cNvSpPr txBox="1">
            <a:spLocks noGrp="1"/>
          </p:cNvSpPr>
          <p:nvPr>
            <p:ph type="body" idx="1"/>
          </p:nvPr>
        </p:nvSpPr>
        <p:spPr>
          <a:xfrm>
            <a:off x="6036254" y="2229092"/>
            <a:ext cx="51411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spcAft>
                <a:spcPts val="2100"/>
              </a:spcAft>
            </a:pPr>
            <a:r>
              <a:rPr lang="en" dirty="0">
                <a:latin typeface="Comic Sans MS" panose="030F0702030302020204" pitchFamily="66" charset="0"/>
              </a:rPr>
              <a:t>Lexia is a research-based program that supports phonics and reading.</a:t>
            </a:r>
          </a:p>
          <a:p>
            <a:pPr marL="342900" indent="-342900">
              <a:spcAft>
                <a:spcPts val="2100"/>
              </a:spcAft>
            </a:pPr>
            <a:r>
              <a:rPr lang="en" dirty="0">
                <a:latin typeface="Comic Sans MS" panose="030F0702030302020204" pitchFamily="66" charset="0"/>
              </a:rPr>
              <a:t>Lexia is adaptive, and tracks student progress</a:t>
            </a:r>
          </a:p>
          <a:p>
            <a:pPr marL="342900" indent="-342900">
              <a:spcAft>
                <a:spcPts val="2100"/>
              </a:spcAft>
            </a:pPr>
            <a:r>
              <a:rPr lang="en" dirty="0">
                <a:latin typeface="Comic Sans MS" panose="030F0702030302020204" pitchFamily="66" charset="0"/>
              </a:rPr>
              <a:t>All students have access to Lexia through their Office 365 account. 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4665" name="Google Shape;4665;p42"/>
          <p:cNvGrpSpPr/>
          <p:nvPr/>
        </p:nvGrpSpPr>
        <p:grpSpPr>
          <a:xfrm>
            <a:off x="234613" y="2063449"/>
            <a:ext cx="5523080" cy="2833275"/>
            <a:chOff x="3289100" y="2648488"/>
            <a:chExt cx="5622600" cy="2876421"/>
          </a:xfrm>
        </p:grpSpPr>
        <p:grpSp>
          <p:nvGrpSpPr>
            <p:cNvPr id="4666" name="Google Shape;4666;p4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667" name="Google Shape;4667;p4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68" name="Google Shape;4668;p4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669" name="Google Shape;4669;p4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0" name="Google Shape;4670;p4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71" name="Google Shape;4671;p4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2" name="Google Shape;4672;p42"/>
          <p:cNvPicPr preferRelativeResize="0"/>
          <p:nvPr/>
        </p:nvPicPr>
        <p:blipFill rotWithShape="1">
          <a:blip r:embed="rId3">
            <a:alphaModFix/>
          </a:blip>
          <a:srcRect l="10930" t="6589" r="7068" b="13147"/>
          <a:stretch/>
        </p:blipFill>
        <p:spPr>
          <a:xfrm>
            <a:off x="949125" y="2320975"/>
            <a:ext cx="4070301" cy="2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A6E19-42D0-45C9-816D-69069B51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5" y="2276964"/>
            <a:ext cx="4070301" cy="2388712"/>
          </a:xfrm>
          <a:prstGeom prst="rect">
            <a:avLst/>
          </a:prstGeom>
        </p:spPr>
      </p:pic>
      <p:pic>
        <p:nvPicPr>
          <p:cNvPr id="3074" name="Picture 2" descr="Lexia Core5 Reading | Lexia Learning">
            <a:extLst>
              <a:ext uri="{FF2B5EF4-FFF2-40B4-BE49-F238E27FC236}">
                <a16:creationId xmlns:a16="http://schemas.microsoft.com/office/drawing/2014/main" id="{12DA4CB5-5B87-466A-ADC8-B09C6158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98" y="31439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p46"/>
          <p:cNvSpPr txBox="1">
            <a:spLocks noGrp="1"/>
          </p:cNvSpPr>
          <p:nvPr>
            <p:ph type="title"/>
          </p:nvPr>
        </p:nvSpPr>
        <p:spPr>
          <a:xfrm>
            <a:off x="4354789" y="180340"/>
            <a:ext cx="7333139" cy="8326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Additional Resources</a:t>
            </a:r>
            <a:endParaRPr dirty="0"/>
          </a:p>
        </p:txBody>
      </p:sp>
      <p:sp>
        <p:nvSpPr>
          <p:cNvPr id="4713" name="Google Shape;4713;p46"/>
          <p:cNvSpPr txBox="1"/>
          <p:nvPr/>
        </p:nvSpPr>
        <p:spPr>
          <a:xfrm>
            <a:off x="9008377" y="1874200"/>
            <a:ext cx="26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Colorin Colorado!</a:t>
            </a:r>
            <a:endParaRPr sz="2800" b="1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4" name="Google Shape;4714;p46"/>
          <p:cNvSpPr txBox="1"/>
          <p:nvPr/>
        </p:nvSpPr>
        <p:spPr>
          <a:xfrm>
            <a:off x="1719275" y="1791400"/>
            <a:ext cx="2836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PALS Website</a:t>
            </a:r>
            <a:endParaRPr sz="2800" b="1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5" name="Google Shape;4715;p46"/>
          <p:cNvSpPr txBox="1"/>
          <p:nvPr/>
        </p:nvSpPr>
        <p:spPr>
          <a:xfrm>
            <a:off x="5203476" y="174270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Reading Rockets</a:t>
            </a:r>
            <a:endParaRPr sz="2800" b="1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7" name="Google Shape;4717;p46"/>
          <p:cNvSpPr txBox="1"/>
          <p:nvPr/>
        </p:nvSpPr>
        <p:spPr>
          <a:xfrm>
            <a:off x="1957465" y="2299141"/>
            <a:ext cx="24072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For a list of reading resources, visit </a:t>
            </a:r>
            <a:r>
              <a:rPr lang="en-US" sz="1800" dirty="0">
                <a:latin typeface="Comic Sans MS" panose="030F0702030302020204" pitchFamily="66" charset="0"/>
                <a:ea typeface="Gochi Hand"/>
                <a:cs typeface="Gochi Hand"/>
                <a:sym typeface="Gochi Hand"/>
                <a:hlinkClick r:id="rId3"/>
              </a:rPr>
              <a:t>https://pals.virginia.edu/public/resources-home.html</a:t>
            </a:r>
            <a:endParaRPr lang="en-US" sz="1800" dirty="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  <p:pic>
        <p:nvPicPr>
          <p:cNvPr id="4098" name="Picture 2" descr="Reading Rockets">
            <a:extLst>
              <a:ext uri="{FF2B5EF4-FFF2-40B4-BE49-F238E27FC236}">
                <a16:creationId xmlns:a16="http://schemas.microsoft.com/office/drawing/2014/main" id="{AFCE2BE0-F077-4B8A-9E50-57D2C828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5" y="2755257"/>
            <a:ext cx="3419883" cy="9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BDE579-EF22-4AE6-B089-58071E556C6D}"/>
              </a:ext>
            </a:extLst>
          </p:cNvPr>
          <p:cNvSpPr txBox="1"/>
          <p:nvPr/>
        </p:nvSpPr>
        <p:spPr>
          <a:xfrm>
            <a:off x="5328417" y="2293628"/>
            <a:ext cx="2987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5"/>
              </a:rPr>
              <a:t>https://www.readingrockets.org/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3C26D-1D9C-44CB-A430-0071A8635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14" y="4770751"/>
            <a:ext cx="2467319" cy="1362265"/>
          </a:xfrm>
          <a:prstGeom prst="rect">
            <a:avLst/>
          </a:prstGeom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D64F6EEA-F73C-408E-899A-548BB7EC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28" y="5816598"/>
            <a:ext cx="2868597" cy="5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7C743-FA4E-44A0-9B72-28B566F9FB9E}"/>
              </a:ext>
            </a:extLst>
          </p:cNvPr>
          <p:cNvSpPr txBox="1"/>
          <p:nvPr/>
        </p:nvSpPr>
        <p:spPr>
          <a:xfrm>
            <a:off x="9202478" y="2755257"/>
            <a:ext cx="24071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A bilingual site for educators and families of English Language Learners.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  <a:hlinkClick r:id="rId8"/>
              </a:rPr>
              <a:t>https://www.colorincolorado.org/</a:t>
            </a: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Literacy Network">
            <a:extLst>
              <a:ext uri="{FF2B5EF4-FFF2-40B4-BE49-F238E27FC236}">
                <a16:creationId xmlns:a16="http://schemas.microsoft.com/office/drawing/2014/main" id="{C32AB4E4-8888-4518-AAFD-8CD4D244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0" y="4355481"/>
            <a:ext cx="2192804" cy="10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8C4EAEC-780D-49B7-9F0C-73915F353BE0}"/>
              </a:ext>
            </a:extLst>
          </p:cNvPr>
          <p:cNvSpPr txBox="1"/>
          <p:nvPr/>
        </p:nvSpPr>
        <p:spPr>
          <a:xfrm>
            <a:off x="5509774" y="5555451"/>
            <a:ext cx="28105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10"/>
              </a:rPr>
              <a:t>https://www.rif.org/literacy-central/parents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Google Shape;4699;p45"/>
          <p:cNvSpPr txBox="1">
            <a:spLocks noGrp="1"/>
          </p:cNvSpPr>
          <p:nvPr>
            <p:ph type="title"/>
          </p:nvPr>
        </p:nvSpPr>
        <p:spPr>
          <a:xfrm>
            <a:off x="6748319" y="1513147"/>
            <a:ext cx="50709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A2D26-1523-4590-AD5C-48D9A0213CD4}"/>
              </a:ext>
            </a:extLst>
          </p:cNvPr>
          <p:cNvSpPr txBox="1"/>
          <p:nvPr/>
        </p:nvSpPr>
        <p:spPr>
          <a:xfrm>
            <a:off x="7733763" y="2762517"/>
            <a:ext cx="32325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Questions? Comments?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Please contact Dawn Gill </a:t>
            </a:r>
          </a:p>
          <a:p>
            <a:r>
              <a:rPr lang="en-US" sz="2000" dirty="0">
                <a:latin typeface="Comic Sans MS" panose="030F0702030302020204" pitchFamily="66" charset="0"/>
                <a:hlinkClick r:id="rId3"/>
              </a:rPr>
              <a:t>gilldd@pwcs.edu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703.670.8268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1225972" y="352413"/>
            <a:ext cx="836506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PALS?</a:t>
            </a:r>
            <a:endParaRPr dirty="0"/>
          </a:p>
        </p:txBody>
      </p:sp>
      <p:sp>
        <p:nvSpPr>
          <p:cNvPr id="3935" name="Google Shape;3935;p30"/>
          <p:cNvSpPr txBox="1">
            <a:spLocks noGrp="1"/>
          </p:cNvSpPr>
          <p:nvPr>
            <p:ph type="body" idx="3"/>
          </p:nvPr>
        </p:nvSpPr>
        <p:spPr>
          <a:xfrm>
            <a:off x="820050" y="927947"/>
            <a:ext cx="10491417" cy="46365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</a:pPr>
            <a:r>
              <a:rPr lang="en-US" sz="2000" dirty="0">
                <a:latin typeface="Comic Sans MS" panose="030F0702030302020204" pitchFamily="66" charset="0"/>
              </a:rPr>
              <a:t>The Phonological Awareness Literacy Screening (PALS) was developed by the University of Virginia. This assessment has been used in the state of </a:t>
            </a:r>
            <a:r>
              <a:rPr lang="en-US" sz="2000" dirty="0" err="1">
                <a:latin typeface="Comic Sans MS" panose="030F0702030302020204" pitchFamily="66" charset="0"/>
              </a:rPr>
              <a:t>virginia</a:t>
            </a:r>
            <a:r>
              <a:rPr lang="en-US" sz="2000" dirty="0">
                <a:latin typeface="Comic Sans MS" panose="030F0702030302020204" pitchFamily="66" charset="0"/>
              </a:rPr>
              <a:t> to assess early literacy since 1997.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Literacy means that someone can read and write. The PALS assessment measures each student’s ability to: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decode –blend sounds together to read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encode – spell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understand and use language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As children’s skills improve in these three areas, they develop fluency and comprehension.</a:t>
            </a:r>
            <a:endParaRPr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Let’s take a look at the</a:t>
            </a:r>
            <a:br>
              <a:rPr lang="en-US" sz="6000" dirty="0"/>
            </a:br>
            <a:r>
              <a:rPr lang="en-US" sz="6000" dirty="0"/>
              <a:t>PALS Report!</a:t>
            </a:r>
            <a:endParaRPr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489439" y="2331054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248052" y="2431627"/>
            <a:ext cx="1774615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Spelling Score and benchmark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248052" y="2331054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993120" y="2391212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Spelling Points Possible</a:t>
            </a:r>
          </a:p>
        </p:txBody>
      </p:sp>
    </p:spTree>
    <p:extLst>
      <p:ext uri="{BB962C8B-B14F-4D97-AF65-F5344CB8AC3E}">
        <p14:creationId xmlns:p14="http://schemas.microsoft.com/office/powerpoint/2010/main" val="26176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482665" y="2639053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248052" y="2708739"/>
            <a:ext cx="1774615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Preprimer</a:t>
            </a:r>
            <a:r>
              <a:rPr lang="en-US" dirty="0"/>
              <a:t> Words</a:t>
            </a:r>
          </a:p>
          <a:p>
            <a:r>
              <a:rPr lang="en-US" dirty="0"/>
              <a:t>(Kindergarten)</a:t>
            </a:r>
          </a:p>
        </p:txBody>
      </p:sp>
    </p:spTree>
    <p:extLst>
      <p:ext uri="{BB962C8B-B14F-4D97-AF65-F5344CB8AC3E}">
        <p14:creationId xmlns:p14="http://schemas.microsoft.com/office/powerpoint/2010/main" val="34504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68257-E228-4499-9328-566C43DB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8" y="1622932"/>
            <a:ext cx="10212225" cy="485842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199658" y="2662434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993120" y="2748718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word lists have 20 words.</a:t>
            </a:r>
          </a:p>
        </p:txBody>
      </p:sp>
    </p:spTree>
    <p:extLst>
      <p:ext uri="{BB962C8B-B14F-4D97-AF65-F5344CB8AC3E}">
        <p14:creationId xmlns:p14="http://schemas.microsoft.com/office/powerpoint/2010/main" val="32968094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739</Words>
  <Application>Microsoft Office PowerPoint</Application>
  <PresentationFormat>Widescreen</PresentationFormat>
  <Paragraphs>121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Aldrich</vt:lpstr>
      <vt:lpstr>Calibri</vt:lpstr>
      <vt:lpstr>Footlight MT Light</vt:lpstr>
      <vt:lpstr>Arial</vt:lpstr>
      <vt:lpstr>Comic Sans MS</vt:lpstr>
      <vt:lpstr>Gochi Hand</vt:lpstr>
      <vt:lpstr>Barlow Condensed</vt:lpstr>
      <vt:lpstr>Baloo 2</vt:lpstr>
      <vt:lpstr>Abril Fatface</vt:lpstr>
      <vt:lpstr>SlidesMania</vt:lpstr>
      <vt:lpstr>PALS Parents!</vt:lpstr>
      <vt:lpstr>Hello! </vt:lpstr>
      <vt:lpstr>What is PALS?</vt:lpstr>
      <vt:lpstr>Let’s take a look at the PALS Report!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If students do not meet the benchmark (41 points), additional tasks are required</vt:lpstr>
      <vt:lpstr>Additional Tasks - Levels B and C</vt:lpstr>
      <vt:lpstr>Additional Tasks - Levels B and C</vt:lpstr>
      <vt:lpstr>Additional Tasks - Levels B and C</vt:lpstr>
      <vt:lpstr>Additional Tasks - Levels B and C</vt:lpstr>
      <vt:lpstr>Additional Tasks - Levels B and C</vt:lpstr>
      <vt:lpstr>Instructional  Oral Reading Level</vt:lpstr>
      <vt:lpstr>Instructional Reading Level</vt:lpstr>
      <vt:lpstr>Did you know?</vt:lpstr>
      <vt:lpstr>Our Intervention Plan:</vt:lpstr>
      <vt:lpstr>PALS Support</vt:lpstr>
      <vt:lpstr>How Can You Help?</vt:lpstr>
      <vt:lpstr>Read with your child!</vt:lpstr>
      <vt:lpstr>Use Lexia!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 Parents!</dc:title>
  <cp:lastModifiedBy>Dawn D. Gill</cp:lastModifiedBy>
  <cp:revision>1</cp:revision>
  <dcterms:modified xsi:type="dcterms:W3CDTF">2021-10-04T02:16:37Z</dcterms:modified>
</cp:coreProperties>
</file>