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7"/>
  </p:notesMasterIdLst>
  <p:sldIdLst>
    <p:sldId id="256" r:id="rId2"/>
    <p:sldId id="257" r:id="rId3"/>
    <p:sldId id="261" r:id="rId4"/>
    <p:sldId id="259" r:id="rId5"/>
    <p:sldId id="281" r:id="rId6"/>
    <p:sldId id="270" r:id="rId7"/>
    <p:sldId id="282" r:id="rId8"/>
    <p:sldId id="283" r:id="rId9"/>
    <p:sldId id="284" r:id="rId10"/>
    <p:sldId id="285" r:id="rId11"/>
    <p:sldId id="288" r:id="rId12"/>
    <p:sldId id="262" r:id="rId13"/>
    <p:sldId id="258" r:id="rId14"/>
    <p:sldId id="289" r:id="rId15"/>
    <p:sldId id="290" r:id="rId16"/>
    <p:sldId id="293" r:id="rId17"/>
    <p:sldId id="294" r:id="rId18"/>
    <p:sldId id="269" r:id="rId19"/>
    <p:sldId id="295" r:id="rId20"/>
    <p:sldId id="263" r:id="rId21"/>
    <p:sldId id="266" r:id="rId22"/>
    <p:sldId id="265" r:id="rId23"/>
    <p:sldId id="273" r:id="rId24"/>
    <p:sldId id="277" r:id="rId25"/>
    <p:sldId id="276" r:id="rId26"/>
  </p:sldIdLst>
  <p:sldSz cx="12192000" cy="6858000"/>
  <p:notesSz cx="6858000" cy="9144000"/>
  <p:embeddedFontLst>
    <p:embeddedFont>
      <p:font typeface="Aldrich" panose="020B0604020202020204" charset="0"/>
      <p:regular r:id="rId28"/>
    </p:embeddedFont>
    <p:embeddedFont>
      <p:font typeface="Baloo 2" panose="020B0604020202020204" charset="0"/>
      <p:regular r:id="rId29"/>
      <p:bold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Footlight MT Light" panose="020B0604020202020204" charset="0"/>
      <p:regular r:id="rId43"/>
    </p:embeddedFont>
    <p:embeddedFont>
      <p:font typeface="Gochi Hand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19C50-5652-4801-A66E-96E0017811B0}" v="419" dt="2021-10-05T01:37:20.890"/>
    <p1510:client id="{8E56BF0F-5FDB-4BAA-B8B9-6B52B08A6BCA}" v="84" dt="2021-10-04T02:15:01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. Gill" userId="b8274e02-47e3-403c-8985-9d6a6a1c186c" providerId="ADAL" clId="{1A019C50-5652-4801-A66E-96E0017811B0}"/>
    <pc:docChg chg="custSel delSld modSld">
      <pc:chgData name="Dawn D. Gill" userId="b8274e02-47e3-403c-8985-9d6a6a1c186c" providerId="ADAL" clId="{1A019C50-5652-4801-A66E-96E0017811B0}" dt="2021-10-05T01:37:20.890" v="418" actId="20577"/>
      <pc:docMkLst>
        <pc:docMk/>
      </pc:docMkLst>
      <pc:sldChg chg="modSp mod">
        <pc:chgData name="Dawn D. Gill" userId="b8274e02-47e3-403c-8985-9d6a6a1c186c" providerId="ADAL" clId="{1A019C50-5652-4801-A66E-96E0017811B0}" dt="2021-10-05T01:22:40.737" v="252" actId="6549"/>
        <pc:sldMkLst>
          <pc:docMk/>
          <pc:sldMk cId="0" sldId="258"/>
        </pc:sldMkLst>
        <pc:spChg chg="mod">
          <ac:chgData name="Dawn D. Gill" userId="b8274e02-47e3-403c-8985-9d6a6a1c186c" providerId="ADAL" clId="{1A019C50-5652-4801-A66E-96E0017811B0}" dt="2021-10-05T01:22:40.737" v="252" actId="6549"/>
          <ac:spMkLst>
            <pc:docMk/>
            <pc:sldMk cId="0" sldId="258"/>
            <ac:spMk id="11" creationId="{9B5AD95B-3C3C-47C7-A498-90C8FDB884A0}"/>
          </ac:spMkLst>
        </pc:spChg>
        <pc:spChg chg="mod">
          <ac:chgData name="Dawn D. Gill" userId="b8274e02-47e3-403c-8985-9d6a6a1c186c" providerId="ADAL" clId="{1A019C50-5652-4801-A66E-96E0017811B0}" dt="2021-10-05T01:22:33.976" v="246" actId="1076"/>
          <ac:spMkLst>
            <pc:docMk/>
            <pc:sldMk cId="0" sldId="258"/>
            <ac:spMk id="22" creationId="{4CDB3A19-E748-4B3B-A9C2-A80261FEB952}"/>
          </ac:spMkLst>
        </pc:spChg>
        <pc:spChg chg="mod">
          <ac:chgData name="Dawn D. Gill" userId="b8274e02-47e3-403c-8985-9d6a6a1c186c" providerId="ADAL" clId="{1A019C50-5652-4801-A66E-96E0017811B0}" dt="2021-10-05T01:22:33.976" v="246" actId="1076"/>
          <ac:spMkLst>
            <pc:docMk/>
            <pc:sldMk cId="0" sldId="258"/>
            <ac:spMk id="23" creationId="{10CD930E-BC7C-4AF4-B512-E7B67DC476EE}"/>
          </ac:spMkLst>
        </pc:spChg>
        <pc:picChg chg="mod modCrop">
          <ac:chgData name="Dawn D. Gill" userId="b8274e02-47e3-403c-8985-9d6a6a1c186c" providerId="ADAL" clId="{1A019C50-5652-4801-A66E-96E0017811B0}" dt="2021-10-05T01:22:33.976" v="246" actId="1076"/>
          <ac:picMkLst>
            <pc:docMk/>
            <pc:sldMk cId="0" sldId="258"/>
            <ac:picMk id="21" creationId="{23AB09A2-6B79-41C6-8867-5A18AA933D36}"/>
          </ac:picMkLst>
        </pc:picChg>
      </pc:sldChg>
      <pc:sldChg chg="modSp mod">
        <pc:chgData name="Dawn D. Gill" userId="b8274e02-47e3-403c-8985-9d6a6a1c186c" providerId="ADAL" clId="{1A019C50-5652-4801-A66E-96E0017811B0}" dt="2021-10-05T01:20:49.230" v="244" actId="1076"/>
        <pc:sldMkLst>
          <pc:docMk/>
          <pc:sldMk cId="0" sldId="262"/>
        </pc:sldMkLst>
        <pc:spChg chg="mod">
          <ac:chgData name="Dawn D. Gill" userId="b8274e02-47e3-403c-8985-9d6a6a1c186c" providerId="ADAL" clId="{1A019C50-5652-4801-A66E-96E0017811B0}" dt="2021-10-05T01:20:49.230" v="244" actId="1076"/>
          <ac:spMkLst>
            <pc:docMk/>
            <pc:sldMk cId="0" sldId="262"/>
            <ac:spMk id="3942" creationId="{00000000-0000-0000-0000-000000000000}"/>
          </ac:spMkLst>
        </pc:spChg>
      </pc:sldChg>
      <pc:sldChg chg="addSp delSp modSp mod">
        <pc:chgData name="Dawn D. Gill" userId="b8274e02-47e3-403c-8985-9d6a6a1c186c" providerId="ADAL" clId="{1A019C50-5652-4801-A66E-96E0017811B0}" dt="2021-10-05T01:07:26.534" v="27" actId="1037"/>
        <pc:sldMkLst>
          <pc:docMk/>
          <pc:sldMk cId="0" sldId="270"/>
        </pc:sldMkLst>
        <pc:spChg chg="add del mod">
          <ac:chgData name="Dawn D. Gill" userId="b8274e02-47e3-403c-8985-9d6a6a1c186c" providerId="ADAL" clId="{1A019C50-5652-4801-A66E-96E0017811B0}" dt="2021-10-05T01:06:28.113" v="19" actId="478"/>
          <ac:spMkLst>
            <pc:docMk/>
            <pc:sldMk cId="0" sldId="270"/>
            <ac:spMk id="6" creationId="{115A0BA2-2132-4A0F-AFC7-99A7C92E169C}"/>
          </ac:spMkLst>
        </pc:spChg>
        <pc:spChg chg="mod">
          <ac:chgData name="Dawn D. Gill" userId="b8274e02-47e3-403c-8985-9d6a6a1c186c" providerId="ADAL" clId="{1A019C50-5652-4801-A66E-96E0017811B0}" dt="2021-10-05T01:06:46.889" v="24" actId="1076"/>
          <ac:spMkLst>
            <pc:docMk/>
            <pc:sldMk cId="0" sldId="270"/>
            <ac:spMk id="8" creationId="{656EF28B-5874-4F47-BCBA-3AA06F515420}"/>
          </ac:spMkLst>
        </pc:spChg>
        <pc:spChg chg="mod">
          <ac:chgData name="Dawn D. Gill" userId="b8274e02-47e3-403c-8985-9d6a6a1c186c" providerId="ADAL" clId="{1A019C50-5652-4801-A66E-96E0017811B0}" dt="2021-10-05T01:07:26.534" v="27" actId="1037"/>
          <ac:spMkLst>
            <pc:docMk/>
            <pc:sldMk cId="0" sldId="270"/>
            <ac:spMk id="9" creationId="{7A928C72-A45E-4644-97A1-EBAF06F24212}"/>
          </ac:spMkLst>
        </pc:spChg>
        <pc:spChg chg="add del mod">
          <ac:chgData name="Dawn D. Gill" userId="b8274e02-47e3-403c-8985-9d6a6a1c186c" providerId="ADAL" clId="{1A019C50-5652-4801-A66E-96E0017811B0}" dt="2021-10-05T01:06:36.177" v="23" actId="478"/>
          <ac:spMkLst>
            <pc:docMk/>
            <pc:sldMk cId="0" sldId="270"/>
            <ac:spMk id="10" creationId="{E1009344-BA2F-43D4-A1F8-AC060C9C2672}"/>
          </ac:spMkLst>
        </pc:spChg>
        <pc:spChg chg="del">
          <ac:chgData name="Dawn D. Gill" userId="b8274e02-47e3-403c-8985-9d6a6a1c186c" providerId="ADAL" clId="{1A019C50-5652-4801-A66E-96E0017811B0}" dt="2021-10-05T01:06:25.695" v="18" actId="478"/>
          <ac:spMkLst>
            <pc:docMk/>
            <pc:sldMk cId="0" sldId="270"/>
            <ac:spMk id="4249" creationId="{00000000-0000-0000-0000-000000000000}"/>
          </ac:spMkLst>
        </pc:spChg>
        <pc:spChg chg="del mod">
          <ac:chgData name="Dawn D. Gill" userId="b8274e02-47e3-403c-8985-9d6a6a1c186c" providerId="ADAL" clId="{1A019C50-5652-4801-A66E-96E0017811B0}" dt="2021-10-05T01:06:34.149" v="22" actId="478"/>
          <ac:spMkLst>
            <pc:docMk/>
            <pc:sldMk cId="0" sldId="270"/>
            <ac:spMk id="4250" creationId="{00000000-0000-0000-0000-000000000000}"/>
          </ac:spMkLst>
        </pc:spChg>
        <pc:picChg chg="del">
          <ac:chgData name="Dawn D. Gill" userId="b8274e02-47e3-403c-8985-9d6a6a1c186c" providerId="ADAL" clId="{1A019C50-5652-4801-A66E-96E0017811B0}" dt="2021-10-05T01:05:35.933" v="10" actId="478"/>
          <ac:picMkLst>
            <pc:docMk/>
            <pc:sldMk cId="0" sldId="270"/>
            <ac:picMk id="3" creationId="{BD668257-E228-4499-9328-566C43DB016E}"/>
          </ac:picMkLst>
        </pc:picChg>
        <pc:picChg chg="add mod ord">
          <ac:chgData name="Dawn D. Gill" userId="b8274e02-47e3-403c-8985-9d6a6a1c186c" providerId="ADAL" clId="{1A019C50-5652-4801-A66E-96E0017811B0}" dt="2021-10-05T01:06:19.975" v="17" actId="167"/>
          <ac:picMkLst>
            <pc:docMk/>
            <pc:sldMk cId="0" sldId="270"/>
            <ac:picMk id="4" creationId="{0EFE9237-DB53-4168-BD00-D7273EC77A43}"/>
          </ac:picMkLst>
        </pc:picChg>
      </pc:sldChg>
      <pc:sldChg chg="addSp delSp modSp mod">
        <pc:chgData name="Dawn D. Gill" userId="b8274e02-47e3-403c-8985-9d6a6a1c186c" providerId="ADAL" clId="{1A019C50-5652-4801-A66E-96E0017811B0}" dt="2021-10-05T01:05:29.703" v="9" actId="14100"/>
        <pc:sldMkLst>
          <pc:docMk/>
          <pc:sldMk cId="2008717423" sldId="281"/>
        </pc:sldMkLst>
        <pc:spChg chg="add del mod">
          <ac:chgData name="Dawn D. Gill" userId="b8274e02-47e3-403c-8985-9d6a6a1c186c" providerId="ADAL" clId="{1A019C50-5652-4801-A66E-96E0017811B0}" dt="2021-10-05T01:04:20.387" v="5" actId="478"/>
          <ac:spMkLst>
            <pc:docMk/>
            <pc:sldMk cId="2008717423" sldId="281"/>
            <ac:spMk id="6" creationId="{97B338FD-3F22-4F3E-A6B7-A3B8DC5AEC9C}"/>
          </ac:spMkLst>
        </pc:spChg>
        <pc:spChg chg="add del mod">
          <ac:chgData name="Dawn D. Gill" userId="b8274e02-47e3-403c-8985-9d6a6a1c186c" providerId="ADAL" clId="{1A019C50-5652-4801-A66E-96E0017811B0}" dt="2021-10-05T01:04:31.013" v="7" actId="478"/>
          <ac:spMkLst>
            <pc:docMk/>
            <pc:sldMk cId="2008717423" sldId="281"/>
            <ac:spMk id="8" creationId="{BD19AFE1-144A-47A3-A0FD-832F4A81718F}"/>
          </ac:spMkLst>
        </pc:spChg>
        <pc:spChg chg="del mod">
          <ac:chgData name="Dawn D. Gill" userId="b8274e02-47e3-403c-8985-9d6a6a1c186c" providerId="ADAL" clId="{1A019C50-5652-4801-A66E-96E0017811B0}" dt="2021-10-05T01:04:17.484" v="4" actId="478"/>
          <ac:spMkLst>
            <pc:docMk/>
            <pc:sldMk cId="2008717423" sldId="281"/>
            <ac:spMk id="4249" creationId="{00000000-0000-0000-0000-000000000000}"/>
          </ac:spMkLst>
        </pc:spChg>
        <pc:spChg chg="del">
          <ac:chgData name="Dawn D. Gill" userId="b8274e02-47e3-403c-8985-9d6a6a1c186c" providerId="ADAL" clId="{1A019C50-5652-4801-A66E-96E0017811B0}" dt="2021-10-05T01:04:26.002" v="6" actId="478"/>
          <ac:spMkLst>
            <pc:docMk/>
            <pc:sldMk cId="2008717423" sldId="281"/>
            <ac:spMk id="4250" creationId="{00000000-0000-0000-0000-000000000000}"/>
          </ac:spMkLst>
        </pc:spChg>
        <pc:picChg chg="del">
          <ac:chgData name="Dawn D. Gill" userId="b8274e02-47e3-403c-8985-9d6a6a1c186c" providerId="ADAL" clId="{1A019C50-5652-4801-A66E-96E0017811B0}" dt="2021-10-05T01:03:56.581" v="0" actId="478"/>
          <ac:picMkLst>
            <pc:docMk/>
            <pc:sldMk cId="2008717423" sldId="281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1A019C50-5652-4801-A66E-96E0017811B0}" dt="2021-10-05T01:05:29.703" v="9" actId="14100"/>
          <ac:picMkLst>
            <pc:docMk/>
            <pc:sldMk cId="2008717423" sldId="281"/>
            <ac:picMk id="4" creationId="{E1DD99FF-7CE5-4BCC-8EB7-BC8CF3324038}"/>
          </ac:picMkLst>
        </pc:picChg>
      </pc:sldChg>
      <pc:sldChg chg="addSp delSp modSp mod">
        <pc:chgData name="Dawn D. Gill" userId="b8274e02-47e3-403c-8985-9d6a6a1c186c" providerId="ADAL" clId="{1A019C50-5652-4801-A66E-96E0017811B0}" dt="2021-10-05T01:08:48.809" v="33" actId="1076"/>
        <pc:sldMkLst>
          <pc:docMk/>
          <pc:sldMk cId="2617696196" sldId="282"/>
        </pc:sldMkLst>
        <pc:spChg chg="mod ord">
          <ac:chgData name="Dawn D. Gill" userId="b8274e02-47e3-403c-8985-9d6a6a1c186c" providerId="ADAL" clId="{1A019C50-5652-4801-A66E-96E0017811B0}" dt="2021-10-05T01:08:34.425" v="32" actId="1076"/>
          <ac:spMkLst>
            <pc:docMk/>
            <pc:sldMk cId="2617696196" sldId="282"/>
            <ac:spMk id="8" creationId="{656EF28B-5874-4F47-BCBA-3AA06F515420}"/>
          </ac:spMkLst>
        </pc:spChg>
        <pc:spChg chg="mod">
          <ac:chgData name="Dawn D. Gill" userId="b8274e02-47e3-403c-8985-9d6a6a1c186c" providerId="ADAL" clId="{1A019C50-5652-4801-A66E-96E0017811B0}" dt="2021-10-05T01:08:48.809" v="33" actId="1076"/>
          <ac:spMkLst>
            <pc:docMk/>
            <pc:sldMk cId="2617696196" sldId="282"/>
            <ac:spMk id="9" creationId="{7A928C72-A45E-4644-97A1-EBAF06F24212}"/>
          </ac:spMkLst>
        </pc:spChg>
        <pc:picChg chg="del">
          <ac:chgData name="Dawn D. Gill" userId="b8274e02-47e3-403c-8985-9d6a6a1c186c" providerId="ADAL" clId="{1A019C50-5652-4801-A66E-96E0017811B0}" dt="2021-10-05T01:08:06.642" v="28" actId="478"/>
          <ac:picMkLst>
            <pc:docMk/>
            <pc:sldMk cId="2617696196" sldId="282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1A019C50-5652-4801-A66E-96E0017811B0}" dt="2021-10-05T01:08:19.785" v="30" actId="1076"/>
          <ac:picMkLst>
            <pc:docMk/>
            <pc:sldMk cId="2617696196" sldId="282"/>
            <ac:picMk id="4" creationId="{90176A38-DD9E-4D44-9A4E-F12C97FC76A5}"/>
          </ac:picMkLst>
        </pc:picChg>
      </pc:sldChg>
      <pc:sldChg chg="addSp delSp modSp mod">
        <pc:chgData name="Dawn D. Gill" userId="b8274e02-47e3-403c-8985-9d6a6a1c186c" providerId="ADAL" clId="{1A019C50-5652-4801-A66E-96E0017811B0}" dt="2021-10-05T01:10:38.229" v="112" actId="1036"/>
        <pc:sldMkLst>
          <pc:docMk/>
          <pc:sldMk cId="3450490085" sldId="283"/>
        </pc:sldMkLst>
        <pc:spChg chg="mod ord">
          <ac:chgData name="Dawn D. Gill" userId="b8274e02-47e3-403c-8985-9d6a6a1c186c" providerId="ADAL" clId="{1A019C50-5652-4801-A66E-96E0017811B0}" dt="2021-10-05T01:09:43.781" v="41" actId="1076"/>
          <ac:spMkLst>
            <pc:docMk/>
            <pc:sldMk cId="3450490085" sldId="283"/>
            <ac:spMk id="8" creationId="{656EF28B-5874-4F47-BCBA-3AA06F515420}"/>
          </ac:spMkLst>
        </pc:spChg>
        <pc:spChg chg="mod ord">
          <ac:chgData name="Dawn D. Gill" userId="b8274e02-47e3-403c-8985-9d6a6a1c186c" providerId="ADAL" clId="{1A019C50-5652-4801-A66E-96E0017811B0}" dt="2021-10-05T01:10:38.229" v="112" actId="1036"/>
          <ac:spMkLst>
            <pc:docMk/>
            <pc:sldMk cId="3450490085" sldId="283"/>
            <ac:spMk id="9" creationId="{7A928C72-A45E-4644-97A1-EBAF06F24212}"/>
          </ac:spMkLst>
        </pc:spChg>
        <pc:picChg chg="del">
          <ac:chgData name="Dawn D. Gill" userId="b8274e02-47e3-403c-8985-9d6a6a1c186c" providerId="ADAL" clId="{1A019C50-5652-4801-A66E-96E0017811B0}" dt="2021-10-05T01:08:57.594" v="34" actId="478"/>
          <ac:picMkLst>
            <pc:docMk/>
            <pc:sldMk cId="3450490085" sldId="283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1A019C50-5652-4801-A66E-96E0017811B0}" dt="2021-10-05T01:09:26.400" v="39" actId="1076"/>
          <ac:picMkLst>
            <pc:docMk/>
            <pc:sldMk cId="3450490085" sldId="283"/>
            <ac:picMk id="4" creationId="{180247EB-D1D3-47B1-9DEE-A21C3803737D}"/>
          </ac:picMkLst>
        </pc:picChg>
      </pc:sldChg>
      <pc:sldChg chg="addSp delSp modSp mod">
        <pc:chgData name="Dawn D. Gill" userId="b8274e02-47e3-403c-8985-9d6a6a1c186c" providerId="ADAL" clId="{1A019C50-5652-4801-A66E-96E0017811B0}" dt="2021-10-05T01:11:25.180" v="118" actId="1076"/>
        <pc:sldMkLst>
          <pc:docMk/>
          <pc:sldMk cId="3296809411" sldId="284"/>
        </pc:sldMkLst>
        <pc:spChg chg="mod ord">
          <ac:chgData name="Dawn D. Gill" userId="b8274e02-47e3-403c-8985-9d6a6a1c186c" providerId="ADAL" clId="{1A019C50-5652-4801-A66E-96E0017811B0}" dt="2021-10-05T01:11:18.657" v="117" actId="1076"/>
          <ac:spMkLst>
            <pc:docMk/>
            <pc:sldMk cId="3296809411" sldId="284"/>
            <ac:spMk id="8" creationId="{656EF28B-5874-4F47-BCBA-3AA06F515420}"/>
          </ac:spMkLst>
        </pc:spChg>
        <pc:spChg chg="mod">
          <ac:chgData name="Dawn D. Gill" userId="b8274e02-47e3-403c-8985-9d6a6a1c186c" providerId="ADAL" clId="{1A019C50-5652-4801-A66E-96E0017811B0}" dt="2021-10-05T01:11:25.180" v="118" actId="1076"/>
          <ac:spMkLst>
            <pc:docMk/>
            <pc:sldMk cId="3296809411" sldId="284"/>
            <ac:spMk id="9" creationId="{7A928C72-A45E-4644-97A1-EBAF06F24212}"/>
          </ac:spMkLst>
        </pc:spChg>
        <pc:picChg chg="del">
          <ac:chgData name="Dawn D. Gill" userId="b8274e02-47e3-403c-8985-9d6a6a1c186c" providerId="ADAL" clId="{1A019C50-5652-4801-A66E-96E0017811B0}" dt="2021-10-05T01:10:55.060" v="113" actId="478"/>
          <ac:picMkLst>
            <pc:docMk/>
            <pc:sldMk cId="3296809411" sldId="284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1A019C50-5652-4801-A66E-96E0017811B0}" dt="2021-10-05T01:11:06.926" v="115" actId="1076"/>
          <ac:picMkLst>
            <pc:docMk/>
            <pc:sldMk cId="3296809411" sldId="284"/>
            <ac:picMk id="4" creationId="{6550A623-5431-4A93-B450-CFEC256C5915}"/>
          </ac:picMkLst>
        </pc:picChg>
      </pc:sldChg>
      <pc:sldChg chg="addSp delSp modSp mod">
        <pc:chgData name="Dawn D. Gill" userId="b8274e02-47e3-403c-8985-9d6a6a1c186c" providerId="ADAL" clId="{1A019C50-5652-4801-A66E-96E0017811B0}" dt="2021-10-05T01:15:03.254" v="160" actId="20577"/>
        <pc:sldMkLst>
          <pc:docMk/>
          <pc:sldMk cId="572184612" sldId="285"/>
        </pc:sldMkLst>
        <pc:spChg chg="del mod ord">
          <ac:chgData name="Dawn D. Gill" userId="b8274e02-47e3-403c-8985-9d6a6a1c186c" providerId="ADAL" clId="{1A019C50-5652-4801-A66E-96E0017811B0}" dt="2021-10-05T01:14:15.496" v="138" actId="478"/>
          <ac:spMkLst>
            <pc:docMk/>
            <pc:sldMk cId="572184612" sldId="285"/>
            <ac:spMk id="8" creationId="{656EF28B-5874-4F47-BCBA-3AA06F515420}"/>
          </ac:spMkLst>
        </pc:spChg>
        <pc:spChg chg="del mod ord">
          <ac:chgData name="Dawn D. Gill" userId="b8274e02-47e3-403c-8985-9d6a6a1c186c" providerId="ADAL" clId="{1A019C50-5652-4801-A66E-96E0017811B0}" dt="2021-10-05T01:14:50.885" v="154" actId="478"/>
          <ac:spMkLst>
            <pc:docMk/>
            <pc:sldMk cId="572184612" sldId="285"/>
            <ac:spMk id="9" creationId="{7A928C72-A45E-4644-97A1-EBAF06F24212}"/>
          </ac:spMkLst>
        </pc:spChg>
        <pc:spChg chg="add mod">
          <ac:chgData name="Dawn D. Gill" userId="b8274e02-47e3-403c-8985-9d6a6a1c186c" providerId="ADAL" clId="{1A019C50-5652-4801-A66E-96E0017811B0}" dt="2021-10-05T01:14:23.220" v="152" actId="1037"/>
          <ac:spMkLst>
            <pc:docMk/>
            <pc:sldMk cId="572184612" sldId="285"/>
            <ac:spMk id="10" creationId="{3F04EF50-5B4D-4588-A233-8DA3E540C3E9}"/>
          </ac:spMkLst>
        </pc:spChg>
        <pc:spChg chg="add mod">
          <ac:chgData name="Dawn D. Gill" userId="b8274e02-47e3-403c-8985-9d6a6a1c186c" providerId="ADAL" clId="{1A019C50-5652-4801-A66E-96E0017811B0}" dt="2021-10-05T01:15:03.254" v="160" actId="20577"/>
          <ac:spMkLst>
            <pc:docMk/>
            <pc:sldMk cId="572184612" sldId="285"/>
            <ac:spMk id="11" creationId="{53D38376-9218-43DD-B50E-C46D49CAE670}"/>
          </ac:spMkLst>
        </pc:spChg>
        <pc:picChg chg="del">
          <ac:chgData name="Dawn D. Gill" userId="b8274e02-47e3-403c-8985-9d6a6a1c186c" providerId="ADAL" clId="{1A019C50-5652-4801-A66E-96E0017811B0}" dt="2021-10-05T01:11:34.426" v="119" actId="478"/>
          <ac:picMkLst>
            <pc:docMk/>
            <pc:sldMk cId="572184612" sldId="285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1A019C50-5652-4801-A66E-96E0017811B0}" dt="2021-10-05T01:12:02.646" v="124" actId="1076"/>
          <ac:picMkLst>
            <pc:docMk/>
            <pc:sldMk cId="572184612" sldId="285"/>
            <ac:picMk id="4" creationId="{4D6B24C3-5121-4F7E-B291-28D313297C55}"/>
          </ac:picMkLst>
        </pc:picChg>
      </pc:sldChg>
      <pc:sldChg chg="del">
        <pc:chgData name="Dawn D. Gill" userId="b8274e02-47e3-403c-8985-9d6a6a1c186c" providerId="ADAL" clId="{1A019C50-5652-4801-A66E-96E0017811B0}" dt="2021-10-05T01:13:40.288" v="135" actId="47"/>
        <pc:sldMkLst>
          <pc:docMk/>
          <pc:sldMk cId="2065444100" sldId="286"/>
        </pc:sldMkLst>
      </pc:sldChg>
      <pc:sldChg chg="modSp del mod">
        <pc:chgData name="Dawn D. Gill" userId="b8274e02-47e3-403c-8985-9d6a6a1c186c" providerId="ADAL" clId="{1A019C50-5652-4801-A66E-96E0017811B0}" dt="2021-10-05T01:15:14.939" v="161" actId="47"/>
        <pc:sldMkLst>
          <pc:docMk/>
          <pc:sldMk cId="201801577" sldId="287"/>
        </pc:sldMkLst>
        <pc:picChg chg="mod">
          <ac:chgData name="Dawn D. Gill" userId="b8274e02-47e3-403c-8985-9d6a6a1c186c" providerId="ADAL" clId="{1A019C50-5652-4801-A66E-96E0017811B0}" dt="2021-10-05T01:14:04.352" v="136" actId="1076"/>
          <ac:picMkLst>
            <pc:docMk/>
            <pc:sldMk cId="201801577" sldId="287"/>
            <ac:picMk id="3" creationId="{BD668257-E228-4499-9328-566C43DB016E}"/>
          </ac:picMkLst>
        </pc:picChg>
      </pc:sldChg>
      <pc:sldChg chg="addSp delSp modSp mod">
        <pc:chgData name="Dawn D. Gill" userId="b8274e02-47e3-403c-8985-9d6a6a1c186c" providerId="ADAL" clId="{1A019C50-5652-4801-A66E-96E0017811B0}" dt="2021-10-05T01:17:28.488" v="182" actId="20577"/>
        <pc:sldMkLst>
          <pc:docMk/>
          <pc:sldMk cId="1869015896" sldId="288"/>
        </pc:sldMkLst>
        <pc:spChg chg="mod ord">
          <ac:chgData name="Dawn D. Gill" userId="b8274e02-47e3-403c-8985-9d6a6a1c186c" providerId="ADAL" clId="{1A019C50-5652-4801-A66E-96E0017811B0}" dt="2021-10-05T01:16:31.474" v="174" actId="1076"/>
          <ac:spMkLst>
            <pc:docMk/>
            <pc:sldMk cId="1869015896" sldId="288"/>
            <ac:spMk id="6" creationId="{F220248E-216D-49D8-AA8C-16DBAFCFC554}"/>
          </ac:spMkLst>
        </pc:spChg>
        <pc:spChg chg="mod ord">
          <ac:chgData name="Dawn D. Gill" userId="b8274e02-47e3-403c-8985-9d6a6a1c186c" providerId="ADAL" clId="{1A019C50-5652-4801-A66E-96E0017811B0}" dt="2021-10-05T01:16:44.575" v="176" actId="1076"/>
          <ac:spMkLst>
            <pc:docMk/>
            <pc:sldMk cId="1869015896" sldId="288"/>
            <ac:spMk id="7" creationId="{0953FE01-230C-41C9-86A5-0664B640E722}"/>
          </ac:spMkLst>
        </pc:spChg>
        <pc:spChg chg="mod ord">
          <ac:chgData name="Dawn D. Gill" userId="b8274e02-47e3-403c-8985-9d6a6a1c186c" providerId="ADAL" clId="{1A019C50-5652-4801-A66E-96E0017811B0}" dt="2021-10-05T01:16:56.855" v="178" actId="1076"/>
          <ac:spMkLst>
            <pc:docMk/>
            <pc:sldMk cId="1869015896" sldId="288"/>
            <ac:spMk id="8" creationId="{601C980F-F04A-4EFF-BA76-C277078A4D60}"/>
          </ac:spMkLst>
        </pc:spChg>
        <pc:spChg chg="del">
          <ac:chgData name="Dawn D. Gill" userId="b8274e02-47e3-403c-8985-9d6a6a1c186c" providerId="ADAL" clId="{1A019C50-5652-4801-A66E-96E0017811B0}" dt="2021-10-05T01:16:01.427" v="170" actId="478"/>
          <ac:spMkLst>
            <pc:docMk/>
            <pc:sldMk cId="1869015896" sldId="288"/>
            <ac:spMk id="9" creationId="{FC716A53-8CE9-42E6-AE49-B2199E2E6EEB}"/>
          </ac:spMkLst>
        </pc:spChg>
        <pc:spChg chg="mod ord">
          <ac:chgData name="Dawn D. Gill" userId="b8274e02-47e3-403c-8985-9d6a6a1c186c" providerId="ADAL" clId="{1A019C50-5652-4801-A66E-96E0017811B0}" dt="2021-10-05T01:17:28.488" v="182" actId="20577"/>
          <ac:spMkLst>
            <pc:docMk/>
            <pc:sldMk cId="1869015896" sldId="288"/>
            <ac:spMk id="10" creationId="{E9E77723-BE0F-40CA-87CA-641532F47480}"/>
          </ac:spMkLst>
        </pc:spChg>
        <pc:spChg chg="add del mod">
          <ac:chgData name="Dawn D. Gill" userId="b8274e02-47e3-403c-8985-9d6a6a1c186c" providerId="ADAL" clId="{1A019C50-5652-4801-A66E-96E0017811B0}" dt="2021-10-05T01:15:58.838" v="169" actId="478"/>
          <ac:spMkLst>
            <pc:docMk/>
            <pc:sldMk cId="1869015896" sldId="288"/>
            <ac:spMk id="11" creationId="{72BC476F-D90C-4D89-A6A6-E98AB208F4F1}"/>
          </ac:spMkLst>
        </pc:spChg>
        <pc:picChg chg="del">
          <ac:chgData name="Dawn D. Gill" userId="b8274e02-47e3-403c-8985-9d6a6a1c186c" providerId="ADAL" clId="{1A019C50-5652-4801-A66E-96E0017811B0}" dt="2021-10-05T01:15:25.320" v="162" actId="478"/>
          <ac:picMkLst>
            <pc:docMk/>
            <pc:sldMk cId="1869015896" sldId="288"/>
            <ac:picMk id="3" creationId="{BD668257-E228-4499-9328-566C43DB016E}"/>
          </ac:picMkLst>
        </pc:picChg>
        <pc:picChg chg="add mod">
          <ac:chgData name="Dawn D. Gill" userId="b8274e02-47e3-403c-8985-9d6a6a1c186c" providerId="ADAL" clId="{1A019C50-5652-4801-A66E-96E0017811B0}" dt="2021-10-05T01:16:13.281" v="172" actId="1076"/>
          <ac:picMkLst>
            <pc:docMk/>
            <pc:sldMk cId="1869015896" sldId="288"/>
            <ac:picMk id="12" creationId="{01BF2F4E-D412-4B2D-A0CF-53F268D07D03}"/>
          </ac:picMkLst>
        </pc:picChg>
      </pc:sldChg>
      <pc:sldChg chg="modSp mod">
        <pc:chgData name="Dawn D. Gill" userId="b8274e02-47e3-403c-8985-9d6a6a1c186c" providerId="ADAL" clId="{1A019C50-5652-4801-A66E-96E0017811B0}" dt="2021-10-05T01:23:42.494" v="257" actId="1076"/>
        <pc:sldMkLst>
          <pc:docMk/>
          <pc:sldMk cId="2655750995" sldId="289"/>
        </pc:sldMkLst>
        <pc:spChg chg="mod">
          <ac:chgData name="Dawn D. Gill" userId="b8274e02-47e3-403c-8985-9d6a6a1c186c" providerId="ADAL" clId="{1A019C50-5652-4801-A66E-96E0017811B0}" dt="2021-10-05T01:23:42.494" v="257" actId="1076"/>
          <ac:spMkLst>
            <pc:docMk/>
            <pc:sldMk cId="2655750995" sldId="289"/>
            <ac:spMk id="2" creationId="{0EC3354F-FE63-49E3-A383-23BFF17A6C4B}"/>
          </ac:spMkLst>
        </pc:spChg>
        <pc:spChg chg="mod">
          <ac:chgData name="Dawn D. Gill" userId="b8274e02-47e3-403c-8985-9d6a6a1c186c" providerId="ADAL" clId="{1A019C50-5652-4801-A66E-96E0017811B0}" dt="2021-10-05T01:23:13.492" v="256" actId="6549"/>
          <ac:spMkLst>
            <pc:docMk/>
            <pc:sldMk cId="2655750995" sldId="289"/>
            <ac:spMk id="11" creationId="{9B5AD95B-3C3C-47C7-A498-90C8FDB884A0}"/>
          </ac:spMkLst>
        </pc:spChg>
        <pc:picChg chg="mod modCrop">
          <ac:chgData name="Dawn D. Gill" userId="b8274e02-47e3-403c-8985-9d6a6a1c186c" providerId="ADAL" clId="{1A019C50-5652-4801-A66E-96E0017811B0}" dt="2021-10-05T01:23:42.494" v="257" actId="1076"/>
          <ac:picMkLst>
            <pc:docMk/>
            <pc:sldMk cId="2655750995" sldId="289"/>
            <ac:picMk id="21" creationId="{23AB09A2-6B79-41C6-8867-5A18AA933D36}"/>
          </ac:picMkLst>
        </pc:picChg>
      </pc:sldChg>
      <pc:sldChg chg="modSp mod">
        <pc:chgData name="Dawn D. Gill" userId="b8274e02-47e3-403c-8985-9d6a6a1c186c" providerId="ADAL" clId="{1A019C50-5652-4801-A66E-96E0017811B0}" dt="2021-10-05T01:24:25.116" v="277" actId="1036"/>
        <pc:sldMkLst>
          <pc:docMk/>
          <pc:sldMk cId="2242926686" sldId="290"/>
        </pc:sldMkLst>
        <pc:spChg chg="mod">
          <ac:chgData name="Dawn D. Gill" userId="b8274e02-47e3-403c-8985-9d6a6a1c186c" providerId="ADAL" clId="{1A019C50-5652-4801-A66E-96E0017811B0}" dt="2021-10-05T01:24:25.116" v="277" actId="1036"/>
          <ac:spMkLst>
            <pc:docMk/>
            <pc:sldMk cId="2242926686" sldId="290"/>
            <ac:spMk id="2" creationId="{0EC3354F-FE63-49E3-A383-23BFF17A6C4B}"/>
          </ac:spMkLst>
        </pc:spChg>
        <pc:spChg chg="mod">
          <ac:chgData name="Dawn D. Gill" userId="b8274e02-47e3-403c-8985-9d6a6a1c186c" providerId="ADAL" clId="{1A019C50-5652-4801-A66E-96E0017811B0}" dt="2021-10-05T01:23:53.318" v="259" actId="6549"/>
          <ac:spMkLst>
            <pc:docMk/>
            <pc:sldMk cId="2242926686" sldId="290"/>
            <ac:spMk id="11" creationId="{9B5AD95B-3C3C-47C7-A498-90C8FDB884A0}"/>
          </ac:spMkLst>
        </pc:spChg>
        <pc:picChg chg="mod modCrop">
          <ac:chgData name="Dawn D. Gill" userId="b8274e02-47e3-403c-8985-9d6a6a1c186c" providerId="ADAL" clId="{1A019C50-5652-4801-A66E-96E0017811B0}" dt="2021-10-05T01:24:16.882" v="261" actId="1076"/>
          <ac:picMkLst>
            <pc:docMk/>
            <pc:sldMk cId="2242926686" sldId="290"/>
            <ac:picMk id="21" creationId="{23AB09A2-6B79-41C6-8867-5A18AA933D36}"/>
          </ac:picMkLst>
        </pc:picChg>
      </pc:sldChg>
      <pc:sldChg chg="del">
        <pc:chgData name="Dawn D. Gill" userId="b8274e02-47e3-403c-8985-9d6a6a1c186c" providerId="ADAL" clId="{1A019C50-5652-4801-A66E-96E0017811B0}" dt="2021-10-05T01:25:32.631" v="278" actId="47"/>
        <pc:sldMkLst>
          <pc:docMk/>
          <pc:sldMk cId="1771689342" sldId="291"/>
        </pc:sldMkLst>
      </pc:sldChg>
      <pc:sldChg chg="del">
        <pc:chgData name="Dawn D. Gill" userId="b8274e02-47e3-403c-8985-9d6a6a1c186c" providerId="ADAL" clId="{1A019C50-5652-4801-A66E-96E0017811B0}" dt="2021-10-05T01:25:37.174" v="279" actId="47"/>
        <pc:sldMkLst>
          <pc:docMk/>
          <pc:sldMk cId="3082379912" sldId="292"/>
        </pc:sldMkLst>
      </pc:sldChg>
      <pc:sldChg chg="addSp delSp modSp mod">
        <pc:chgData name="Dawn D. Gill" userId="b8274e02-47e3-403c-8985-9d6a6a1c186c" providerId="ADAL" clId="{1A019C50-5652-4801-A66E-96E0017811B0}" dt="2021-10-05T01:37:20.890" v="418" actId="20577"/>
        <pc:sldMkLst>
          <pc:docMk/>
          <pc:sldMk cId="3619240794" sldId="294"/>
        </pc:sldMkLst>
        <pc:spChg chg="mod ord">
          <ac:chgData name="Dawn D. Gill" userId="b8274e02-47e3-403c-8985-9d6a6a1c186c" providerId="ADAL" clId="{1A019C50-5652-4801-A66E-96E0017811B0}" dt="2021-10-05T01:34:32.662" v="342" actId="14100"/>
          <ac:spMkLst>
            <pc:docMk/>
            <pc:sldMk cId="3619240794" sldId="294"/>
            <ac:spMk id="16" creationId="{F101039D-FCDB-4342-8E0F-28D9108A1E58}"/>
          </ac:spMkLst>
        </pc:spChg>
        <pc:spChg chg="mod ord">
          <ac:chgData name="Dawn D. Gill" userId="b8274e02-47e3-403c-8985-9d6a6a1c186c" providerId="ADAL" clId="{1A019C50-5652-4801-A66E-96E0017811B0}" dt="2021-10-05T01:33:52.925" v="335" actId="1076"/>
          <ac:spMkLst>
            <pc:docMk/>
            <pc:sldMk cId="3619240794" sldId="294"/>
            <ac:spMk id="17" creationId="{B53B836C-7FFE-4F49-922A-B437F7F04251}"/>
          </ac:spMkLst>
        </pc:spChg>
        <pc:spChg chg="mod ord">
          <ac:chgData name="Dawn D. Gill" userId="b8274e02-47e3-403c-8985-9d6a6a1c186c" providerId="ADAL" clId="{1A019C50-5652-4801-A66E-96E0017811B0}" dt="2021-10-05T01:34:15.643" v="339" actId="1076"/>
          <ac:spMkLst>
            <pc:docMk/>
            <pc:sldMk cId="3619240794" sldId="294"/>
            <ac:spMk id="18" creationId="{B1864A4D-F0FE-4FC3-98A6-D6B8EB1D45EB}"/>
          </ac:spMkLst>
        </pc:spChg>
        <pc:spChg chg="mod">
          <ac:chgData name="Dawn D. Gill" userId="b8274e02-47e3-403c-8985-9d6a6a1c186c" providerId="ADAL" clId="{1A019C50-5652-4801-A66E-96E0017811B0}" dt="2021-10-05T01:37:20.890" v="418" actId="20577"/>
          <ac:spMkLst>
            <pc:docMk/>
            <pc:sldMk cId="3619240794" sldId="294"/>
            <ac:spMk id="19" creationId="{934A8312-63EA-4346-A979-C3679C02C8DB}"/>
          </ac:spMkLst>
        </pc:spChg>
        <pc:spChg chg="mod">
          <ac:chgData name="Dawn D. Gill" userId="b8274e02-47e3-403c-8985-9d6a6a1c186c" providerId="ADAL" clId="{1A019C50-5652-4801-A66E-96E0017811B0}" dt="2021-10-05T01:33:06.433" v="330" actId="1076"/>
          <ac:spMkLst>
            <pc:docMk/>
            <pc:sldMk cId="3619240794" sldId="294"/>
            <ac:spMk id="4248" creationId="{00000000-0000-0000-0000-000000000000}"/>
          </ac:spMkLst>
        </pc:spChg>
        <pc:picChg chg="add mod">
          <ac:chgData name="Dawn D. Gill" userId="b8274e02-47e3-403c-8985-9d6a6a1c186c" providerId="ADAL" clId="{1A019C50-5652-4801-A66E-96E0017811B0}" dt="2021-10-05T01:33:47.440" v="334" actId="1076"/>
          <ac:picMkLst>
            <pc:docMk/>
            <pc:sldMk cId="3619240794" sldId="294"/>
            <ac:picMk id="3" creationId="{0198360E-56D4-4B03-99E5-B2F94526A256}"/>
          </ac:picMkLst>
        </pc:picChg>
        <pc:picChg chg="del mod">
          <ac:chgData name="Dawn D. Gill" userId="b8274e02-47e3-403c-8985-9d6a6a1c186c" providerId="ADAL" clId="{1A019C50-5652-4801-A66E-96E0017811B0}" dt="2021-10-05T01:26:31.341" v="281" actId="478"/>
          <ac:picMkLst>
            <pc:docMk/>
            <pc:sldMk cId="3619240794" sldId="294"/>
            <ac:picMk id="4" creationId="{72E5F59E-61E2-460B-8445-E49BEC7E0DA8}"/>
          </ac:picMkLst>
        </pc:picChg>
        <pc:picChg chg="add mod">
          <ac:chgData name="Dawn D. Gill" userId="b8274e02-47e3-403c-8985-9d6a6a1c186c" providerId="ADAL" clId="{1A019C50-5652-4801-A66E-96E0017811B0}" dt="2021-10-05T01:33:00.101" v="329" actId="14100"/>
          <ac:picMkLst>
            <pc:docMk/>
            <pc:sldMk cId="3619240794" sldId="294"/>
            <ac:picMk id="6" creationId="{154CDD3D-AF60-4E3C-B4E1-0FABEE6E4CDD}"/>
          </ac:picMkLst>
        </pc:picChg>
        <pc:picChg chg="del mod">
          <ac:chgData name="Dawn D. Gill" userId="b8274e02-47e3-403c-8985-9d6a6a1c186c" providerId="ADAL" clId="{1A019C50-5652-4801-A66E-96E0017811B0}" dt="2021-10-05T01:31:23.006" v="317" actId="478"/>
          <ac:picMkLst>
            <pc:docMk/>
            <pc:sldMk cId="3619240794" sldId="294"/>
            <ac:picMk id="15" creationId="{BC296D71-11D8-42B6-82EC-97AE101BDA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1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54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36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95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432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060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95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5" name="Google Shape;3745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6" name="Google Shape;3746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0" name="Google Shape;4660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1" name="Google Shape;4661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6" name="Google Shape;469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7" name="Google Shape;469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1" name="Google Shape;393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85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69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29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6" name="Google Shape;4246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84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Google Shape;36;p2"/>
          <p:cNvSpPr/>
          <p:nvPr/>
        </p:nvSpPr>
        <p:spPr>
          <a:xfrm rot="-474430">
            <a:off x="199036" y="-144958"/>
            <a:ext cx="6775060" cy="4275777"/>
          </a:xfrm>
          <a:custGeom>
            <a:avLst/>
            <a:gdLst/>
            <a:ahLst/>
            <a:cxnLst/>
            <a:rect l="l" t="t" r="r" b="b"/>
            <a:pathLst>
              <a:path w="6778429" h="4277903" extrusionOk="0">
                <a:moveTo>
                  <a:pt x="925729" y="2909301"/>
                </a:moveTo>
                <a:cubicBezTo>
                  <a:pt x="905006" y="2909954"/>
                  <a:pt x="884530" y="2918514"/>
                  <a:pt x="869216" y="2934824"/>
                </a:cubicBezTo>
                <a:cubicBezTo>
                  <a:pt x="838586" y="2967454"/>
                  <a:pt x="840202" y="3018724"/>
                  <a:pt x="872824" y="3049353"/>
                </a:cubicBezTo>
                <a:cubicBezTo>
                  <a:pt x="905415" y="3079948"/>
                  <a:pt x="956635" y="3078371"/>
                  <a:pt x="987281" y="3045816"/>
                </a:cubicBezTo>
                <a:cubicBezTo>
                  <a:pt x="987302" y="3045792"/>
                  <a:pt x="987323" y="3045768"/>
                  <a:pt x="987354" y="3045745"/>
                </a:cubicBezTo>
                <a:cubicBezTo>
                  <a:pt x="1017974" y="3013122"/>
                  <a:pt x="1016360" y="2961844"/>
                  <a:pt x="983737" y="2931216"/>
                </a:cubicBezTo>
                <a:cubicBezTo>
                  <a:pt x="967426" y="2915902"/>
                  <a:pt x="946453" y="2908649"/>
                  <a:pt x="925729" y="2909301"/>
                </a:cubicBezTo>
                <a:close/>
                <a:moveTo>
                  <a:pt x="2752590" y="3098409"/>
                </a:moveTo>
                <a:lnTo>
                  <a:pt x="2801515" y="3199989"/>
                </a:lnTo>
                <a:cubicBezTo>
                  <a:pt x="2771967" y="3230437"/>
                  <a:pt x="2772685" y="3279077"/>
                  <a:pt x="2803120" y="3308626"/>
                </a:cubicBezTo>
                <a:cubicBezTo>
                  <a:pt x="2819429" y="3324453"/>
                  <a:pt x="2841908" y="3332257"/>
                  <a:pt x="2864509" y="3329924"/>
                </a:cubicBezTo>
                <a:lnTo>
                  <a:pt x="2914176" y="3431336"/>
                </a:lnTo>
                <a:lnTo>
                  <a:pt x="2737953" y="3516370"/>
                </a:lnTo>
                <a:lnTo>
                  <a:pt x="2671986" y="3548273"/>
                </a:lnTo>
                <a:lnTo>
                  <a:pt x="2623046" y="3446691"/>
                </a:lnTo>
                <a:cubicBezTo>
                  <a:pt x="2652655" y="3416297"/>
                  <a:pt x="2652026" y="3367660"/>
                  <a:pt x="2621628" y="3338053"/>
                </a:cubicBezTo>
                <a:cubicBezTo>
                  <a:pt x="2605296" y="3322142"/>
                  <a:pt x="2582735" y="3314300"/>
                  <a:pt x="2560054" y="3316667"/>
                </a:cubicBezTo>
                <a:lnTo>
                  <a:pt x="2511118" y="3215086"/>
                </a:lnTo>
                <a:lnTo>
                  <a:pt x="2514995" y="3213215"/>
                </a:lnTo>
                <a:lnTo>
                  <a:pt x="2513867" y="3210874"/>
                </a:lnTo>
                <a:lnTo>
                  <a:pt x="2572257" y="3182961"/>
                </a:lnTo>
                <a:lnTo>
                  <a:pt x="2573327" y="3185052"/>
                </a:lnTo>
                <a:close/>
                <a:moveTo>
                  <a:pt x="1412245" y="2391938"/>
                </a:moveTo>
                <a:cubicBezTo>
                  <a:pt x="1391565" y="2392575"/>
                  <a:pt x="1371128" y="2401101"/>
                  <a:pt x="1355834" y="2417365"/>
                </a:cubicBezTo>
                <a:cubicBezTo>
                  <a:pt x="1325257" y="2449886"/>
                  <a:pt x="1326824" y="2501049"/>
                  <a:pt x="1359349" y="2531636"/>
                </a:cubicBezTo>
                <a:cubicBezTo>
                  <a:pt x="1391870" y="2562080"/>
                  <a:pt x="1442864" y="2560561"/>
                  <a:pt x="1473513" y="2528240"/>
                </a:cubicBezTo>
                <a:cubicBezTo>
                  <a:pt x="1473544" y="2528199"/>
                  <a:pt x="1473586" y="2528160"/>
                  <a:pt x="1473619" y="2528119"/>
                </a:cubicBezTo>
                <a:cubicBezTo>
                  <a:pt x="1504206" y="2495600"/>
                  <a:pt x="1502639" y="2444437"/>
                  <a:pt x="1470111" y="2413848"/>
                </a:cubicBezTo>
                <a:cubicBezTo>
                  <a:pt x="1453847" y="2398555"/>
                  <a:pt x="1432925" y="2391302"/>
                  <a:pt x="1412245" y="2391938"/>
                </a:cubicBezTo>
                <a:close/>
                <a:moveTo>
                  <a:pt x="1402425" y="2277384"/>
                </a:moveTo>
                <a:cubicBezTo>
                  <a:pt x="1447870" y="2276037"/>
                  <a:pt x="1493828" y="2292027"/>
                  <a:pt x="1529530" y="2325674"/>
                </a:cubicBezTo>
                <a:cubicBezTo>
                  <a:pt x="1585754" y="2378721"/>
                  <a:pt x="1594001" y="2460588"/>
                  <a:pt x="1580576" y="2533134"/>
                </a:cubicBezTo>
                <a:cubicBezTo>
                  <a:pt x="1573498" y="2570086"/>
                  <a:pt x="1561305" y="2605867"/>
                  <a:pt x="1544347" y="2639444"/>
                </a:cubicBezTo>
                <a:cubicBezTo>
                  <a:pt x="1526820" y="2674123"/>
                  <a:pt x="1493751" y="2699432"/>
                  <a:pt x="1483770" y="2738133"/>
                </a:cubicBezTo>
                <a:lnTo>
                  <a:pt x="1484087" y="2738447"/>
                </a:lnTo>
                <a:cubicBezTo>
                  <a:pt x="1477704" y="2762965"/>
                  <a:pt x="1479387" y="2787298"/>
                  <a:pt x="1484843" y="2809431"/>
                </a:cubicBezTo>
                <a:lnTo>
                  <a:pt x="1508218" y="2867145"/>
                </a:lnTo>
                <a:lnTo>
                  <a:pt x="1508637" y="2866998"/>
                </a:lnTo>
                <a:cubicBezTo>
                  <a:pt x="1516107" y="2880649"/>
                  <a:pt x="1523300" y="2891109"/>
                  <a:pt x="1527386" y="2897353"/>
                </a:cubicBezTo>
                <a:lnTo>
                  <a:pt x="1570303" y="2979735"/>
                </a:lnTo>
                <a:lnTo>
                  <a:pt x="1721754" y="3045293"/>
                </a:lnTo>
                <a:lnTo>
                  <a:pt x="1845403" y="3098530"/>
                </a:lnTo>
                <a:lnTo>
                  <a:pt x="2066391" y="3193958"/>
                </a:lnTo>
                <a:cubicBezTo>
                  <a:pt x="2112787" y="3214015"/>
                  <a:pt x="2158731" y="3235362"/>
                  <a:pt x="2206542" y="3252374"/>
                </a:cubicBezTo>
                <a:cubicBezTo>
                  <a:pt x="2219364" y="3256725"/>
                  <a:pt x="2239374" y="3263495"/>
                  <a:pt x="2254918" y="3273765"/>
                </a:cubicBezTo>
                <a:lnTo>
                  <a:pt x="2261901" y="3280617"/>
                </a:lnTo>
                <a:lnTo>
                  <a:pt x="2266611" y="3279828"/>
                </a:lnTo>
                <a:cubicBezTo>
                  <a:pt x="2279003" y="3287975"/>
                  <a:pt x="2284897" y="3303065"/>
                  <a:pt x="2281290" y="3317455"/>
                </a:cubicBezTo>
                <a:cubicBezTo>
                  <a:pt x="2272924" y="3348453"/>
                  <a:pt x="2223556" y="3343837"/>
                  <a:pt x="2200935" y="3339339"/>
                </a:cubicBezTo>
                <a:lnTo>
                  <a:pt x="2200490" y="3339277"/>
                </a:lnTo>
                <a:lnTo>
                  <a:pt x="2198015" y="3338672"/>
                </a:lnTo>
                <a:lnTo>
                  <a:pt x="2196085" y="3338575"/>
                </a:lnTo>
                <a:cubicBezTo>
                  <a:pt x="2088625" y="3317770"/>
                  <a:pt x="1981625" y="3283155"/>
                  <a:pt x="1876206" y="3253985"/>
                </a:cubicBezTo>
                <a:cubicBezTo>
                  <a:pt x="1852875" y="3247496"/>
                  <a:pt x="1829546" y="3241008"/>
                  <a:pt x="1806258" y="3234254"/>
                </a:cubicBezTo>
                <a:lnTo>
                  <a:pt x="1658596" y="3190234"/>
                </a:lnTo>
                <a:lnTo>
                  <a:pt x="1711370" y="3334295"/>
                </a:lnTo>
                <a:cubicBezTo>
                  <a:pt x="1719552" y="3357055"/>
                  <a:pt x="1727449" y="3379956"/>
                  <a:pt x="1735327" y="3402943"/>
                </a:cubicBezTo>
                <a:cubicBezTo>
                  <a:pt x="1770937" y="3506274"/>
                  <a:pt x="1812126" y="3611012"/>
                  <a:pt x="1839554" y="3716990"/>
                </a:cubicBezTo>
                <a:lnTo>
                  <a:pt x="1839530" y="3717166"/>
                </a:lnTo>
                <a:cubicBezTo>
                  <a:pt x="1845424" y="3739607"/>
                  <a:pt x="1852954" y="3788403"/>
                  <a:pt x="1822508" y="3798671"/>
                </a:cubicBezTo>
                <a:cubicBezTo>
                  <a:pt x="1786296" y="3810930"/>
                  <a:pt x="1764598" y="3757733"/>
                  <a:pt x="1753920" y="3732824"/>
                </a:cubicBezTo>
                <a:cubicBezTo>
                  <a:pt x="1734008" y="3686270"/>
                  <a:pt x="1709953" y="3641663"/>
                  <a:pt x="1686961" y="3596483"/>
                </a:cubicBezTo>
                <a:cubicBezTo>
                  <a:pt x="1650675" y="3524949"/>
                  <a:pt x="1614356" y="3453384"/>
                  <a:pt x="1578010" y="3381779"/>
                </a:cubicBezTo>
                <a:cubicBezTo>
                  <a:pt x="1557722" y="3341749"/>
                  <a:pt x="1537260" y="3301696"/>
                  <a:pt x="1516984" y="3261577"/>
                </a:cubicBezTo>
                <a:lnTo>
                  <a:pt x="1444053" y="3118052"/>
                </a:lnTo>
                <a:lnTo>
                  <a:pt x="1423722" y="3110020"/>
                </a:lnTo>
                <a:cubicBezTo>
                  <a:pt x="1401566" y="3100286"/>
                  <a:pt x="1379919" y="3089629"/>
                  <a:pt x="1359055" y="3077717"/>
                </a:cubicBezTo>
                <a:cubicBezTo>
                  <a:pt x="1352795" y="3074144"/>
                  <a:pt x="1341641" y="3067547"/>
                  <a:pt x="1327610" y="3060911"/>
                </a:cubicBezTo>
                <a:lnTo>
                  <a:pt x="1327895" y="3059920"/>
                </a:lnTo>
                <a:lnTo>
                  <a:pt x="1273041" y="3041314"/>
                </a:lnTo>
                <a:cubicBezTo>
                  <a:pt x="1250622" y="3037182"/>
                  <a:pt x="1226213" y="3036985"/>
                  <a:pt x="1202008" y="3044879"/>
                </a:cubicBezTo>
                <a:cubicBezTo>
                  <a:pt x="1163993" y="3057157"/>
                  <a:pt x="1140724" y="3091667"/>
                  <a:pt x="1107154" y="3111502"/>
                </a:cubicBezTo>
                <a:cubicBezTo>
                  <a:pt x="1074601" y="3130432"/>
                  <a:pt x="1039586" y="3144786"/>
                  <a:pt x="1003112" y="3154145"/>
                </a:cubicBezTo>
                <a:cubicBezTo>
                  <a:pt x="949480" y="3167629"/>
                  <a:pt x="889712" y="3169112"/>
                  <a:pt x="839376" y="3146695"/>
                </a:cubicBezTo>
                <a:lnTo>
                  <a:pt x="838140" y="3145879"/>
                </a:lnTo>
                <a:lnTo>
                  <a:pt x="835261" y="3145066"/>
                </a:lnTo>
                <a:cubicBezTo>
                  <a:pt x="818494" y="3137581"/>
                  <a:pt x="802770" y="3127443"/>
                  <a:pt x="788663" y="3114220"/>
                </a:cubicBezTo>
                <a:cubicBezTo>
                  <a:pt x="788647" y="3114199"/>
                  <a:pt x="788631" y="3114189"/>
                  <a:pt x="788608" y="3114167"/>
                </a:cubicBezTo>
                <a:lnTo>
                  <a:pt x="771179" y="3089550"/>
                </a:lnTo>
                <a:lnTo>
                  <a:pt x="763595" y="3080301"/>
                </a:lnTo>
                <a:lnTo>
                  <a:pt x="761702" y="3076166"/>
                </a:lnTo>
                <a:lnTo>
                  <a:pt x="747658" y="3056331"/>
                </a:lnTo>
                <a:cubicBezTo>
                  <a:pt x="719614" y="2992695"/>
                  <a:pt x="730383" y="2915711"/>
                  <a:pt x="781061" y="2861904"/>
                </a:cubicBezTo>
                <a:cubicBezTo>
                  <a:pt x="816765" y="2825115"/>
                  <a:pt x="866268" y="2805001"/>
                  <a:pt x="917514" y="2806472"/>
                </a:cubicBezTo>
                <a:cubicBezTo>
                  <a:pt x="973170" y="2807909"/>
                  <a:pt x="1191365" y="2888893"/>
                  <a:pt x="1247035" y="2911593"/>
                </a:cubicBezTo>
                <a:cubicBezTo>
                  <a:pt x="1298661" y="2932919"/>
                  <a:pt x="1324481" y="2947412"/>
                  <a:pt x="1356474" y="2958980"/>
                </a:cubicBezTo>
                <a:lnTo>
                  <a:pt x="1342405" y="3007995"/>
                </a:lnTo>
                <a:lnTo>
                  <a:pt x="1342761" y="3008174"/>
                </a:lnTo>
                <a:lnTo>
                  <a:pt x="1356430" y="2960596"/>
                </a:lnTo>
                <a:cubicBezTo>
                  <a:pt x="1365692" y="2963957"/>
                  <a:pt x="1375445" y="2967026"/>
                  <a:pt x="1386371" y="2970077"/>
                </a:cubicBezTo>
                <a:lnTo>
                  <a:pt x="1431431" y="2977106"/>
                </a:lnTo>
                <a:lnTo>
                  <a:pt x="1427494" y="2959245"/>
                </a:lnTo>
                <a:lnTo>
                  <a:pt x="1421716" y="2935534"/>
                </a:lnTo>
                <a:cubicBezTo>
                  <a:pt x="1418043" y="2925023"/>
                  <a:pt x="1414463" y="2915787"/>
                  <a:pt x="1410557" y="2906955"/>
                </a:cubicBezTo>
                <a:lnTo>
                  <a:pt x="1411790" y="2906566"/>
                </a:lnTo>
                <a:lnTo>
                  <a:pt x="1410053" y="2902070"/>
                </a:lnTo>
                <a:lnTo>
                  <a:pt x="1409971" y="2902099"/>
                </a:lnTo>
                <a:cubicBezTo>
                  <a:pt x="1396493" y="2870765"/>
                  <a:pt x="1380426" y="2845737"/>
                  <a:pt x="1356241" y="2795526"/>
                </a:cubicBezTo>
                <a:cubicBezTo>
                  <a:pt x="1330274" y="2741283"/>
                  <a:pt x="1236493" y="2528239"/>
                  <a:pt x="1231747" y="2472985"/>
                </a:cubicBezTo>
                <a:cubicBezTo>
                  <a:pt x="1227040" y="2421988"/>
                  <a:pt x="1243887" y="2371341"/>
                  <a:pt x="1278203" y="2333323"/>
                </a:cubicBezTo>
                <a:cubicBezTo>
                  <a:pt x="1278267" y="2333251"/>
                  <a:pt x="1278332" y="2333178"/>
                  <a:pt x="1278403" y="2333116"/>
                </a:cubicBezTo>
                <a:cubicBezTo>
                  <a:pt x="1312050" y="2297415"/>
                  <a:pt x="1356981" y="2278731"/>
                  <a:pt x="1402425" y="2277384"/>
                </a:cubicBezTo>
                <a:close/>
                <a:moveTo>
                  <a:pt x="2349013" y="2234737"/>
                </a:moveTo>
                <a:lnTo>
                  <a:pt x="2299177" y="2250912"/>
                </a:lnTo>
                <a:cubicBezTo>
                  <a:pt x="2281695" y="2258572"/>
                  <a:pt x="2264721" y="2268098"/>
                  <a:pt x="2248523" y="2279536"/>
                </a:cubicBezTo>
                <a:lnTo>
                  <a:pt x="2246610" y="2280982"/>
                </a:lnTo>
                <a:lnTo>
                  <a:pt x="2377808" y="2462836"/>
                </a:lnTo>
                <a:lnTo>
                  <a:pt x="2379857" y="2462045"/>
                </a:lnTo>
                <a:close/>
                <a:moveTo>
                  <a:pt x="2497810" y="2240595"/>
                </a:moveTo>
                <a:lnTo>
                  <a:pt x="2562759" y="2719178"/>
                </a:lnTo>
                <a:lnTo>
                  <a:pt x="2582639" y="2746733"/>
                </a:lnTo>
                <a:cubicBezTo>
                  <a:pt x="2583334" y="2746335"/>
                  <a:pt x="2583997" y="2745886"/>
                  <a:pt x="2584625" y="2745389"/>
                </a:cubicBezTo>
                <a:cubicBezTo>
                  <a:pt x="2710520" y="2652624"/>
                  <a:pt x="2739064" y="2476209"/>
                  <a:pt x="2648856" y="2348472"/>
                </a:cubicBezTo>
                <a:cubicBezTo>
                  <a:pt x="2614536" y="2299881"/>
                  <a:pt x="2567880" y="2265171"/>
                  <a:pt x="2516148" y="2245592"/>
                </a:cubicBezTo>
                <a:close/>
                <a:moveTo>
                  <a:pt x="316321" y="1651551"/>
                </a:moveTo>
                <a:lnTo>
                  <a:pt x="315906" y="1652496"/>
                </a:lnTo>
                <a:lnTo>
                  <a:pt x="319645" y="1652914"/>
                </a:lnTo>
                <a:lnTo>
                  <a:pt x="191123" y="1945366"/>
                </a:lnTo>
                <a:lnTo>
                  <a:pt x="92090" y="1856185"/>
                </a:lnTo>
                <a:lnTo>
                  <a:pt x="108357" y="1819175"/>
                </a:lnTo>
                <a:lnTo>
                  <a:pt x="57386" y="1796761"/>
                </a:lnTo>
                <a:lnTo>
                  <a:pt x="73142" y="1760976"/>
                </a:lnTo>
                <a:lnTo>
                  <a:pt x="15278" y="1735504"/>
                </a:lnTo>
                <a:lnTo>
                  <a:pt x="0" y="1647814"/>
                </a:lnTo>
                <a:lnTo>
                  <a:pt x="605" y="1648079"/>
                </a:lnTo>
                <a:lnTo>
                  <a:pt x="400" y="1646880"/>
                </a:lnTo>
                <a:lnTo>
                  <a:pt x="101714" y="1688557"/>
                </a:lnTo>
                <a:lnTo>
                  <a:pt x="115200" y="1662218"/>
                </a:lnTo>
                <a:lnTo>
                  <a:pt x="116427" y="1662677"/>
                </a:lnTo>
                <a:lnTo>
                  <a:pt x="117966" y="1659184"/>
                </a:lnTo>
                <a:lnTo>
                  <a:pt x="165236" y="1679956"/>
                </a:lnTo>
                <a:lnTo>
                  <a:pt x="184222" y="1636867"/>
                </a:lnTo>
                <a:close/>
                <a:moveTo>
                  <a:pt x="3120564" y="1954039"/>
                </a:moveTo>
                <a:lnTo>
                  <a:pt x="3127986" y="2087139"/>
                </a:lnTo>
                <a:lnTo>
                  <a:pt x="3090410" y="2101904"/>
                </a:lnTo>
                <a:lnTo>
                  <a:pt x="3110718" y="2153654"/>
                </a:lnTo>
                <a:lnTo>
                  <a:pt x="3074319" y="2167935"/>
                </a:lnTo>
                <a:lnTo>
                  <a:pt x="3097386" y="2226829"/>
                </a:lnTo>
                <a:lnTo>
                  <a:pt x="3046342" y="2299817"/>
                </a:lnTo>
                <a:lnTo>
                  <a:pt x="3046137" y="2299292"/>
                </a:lnTo>
                <a:lnTo>
                  <a:pt x="3045472" y="2300236"/>
                </a:lnTo>
                <a:lnTo>
                  <a:pt x="3002990" y="2199232"/>
                </a:lnTo>
                <a:lnTo>
                  <a:pt x="2974842" y="2208429"/>
                </a:lnTo>
                <a:lnTo>
                  <a:pt x="2974279" y="2207205"/>
                </a:lnTo>
                <a:lnTo>
                  <a:pt x="2970766" y="2208583"/>
                </a:lnTo>
                <a:lnTo>
                  <a:pt x="2951924" y="2160566"/>
                </a:lnTo>
                <a:lnTo>
                  <a:pt x="2908043" y="2177785"/>
                </a:lnTo>
                <a:lnTo>
                  <a:pt x="2824686" y="2074221"/>
                </a:lnTo>
                <a:lnTo>
                  <a:pt x="2825649" y="2073843"/>
                </a:lnTo>
                <a:lnTo>
                  <a:pt x="2823259" y="2070870"/>
                </a:lnTo>
                <a:close/>
                <a:moveTo>
                  <a:pt x="6100276" y="2327101"/>
                </a:moveTo>
                <a:cubicBezTo>
                  <a:pt x="6106791" y="2330278"/>
                  <a:pt x="6112099" y="2335929"/>
                  <a:pt x="6114674" y="2343314"/>
                </a:cubicBezTo>
                <a:lnTo>
                  <a:pt x="6256729" y="2909886"/>
                </a:lnTo>
                <a:cubicBezTo>
                  <a:pt x="6276366" y="2988026"/>
                  <a:pt x="6233004" y="3068213"/>
                  <a:pt x="6156867" y="3094560"/>
                </a:cubicBezTo>
                <a:cubicBezTo>
                  <a:pt x="6144265" y="3098979"/>
                  <a:pt x="6131142" y="3101696"/>
                  <a:pt x="6117820" y="3102649"/>
                </a:cubicBezTo>
                <a:lnTo>
                  <a:pt x="6117644" y="3102674"/>
                </a:lnTo>
                <a:lnTo>
                  <a:pt x="6123802" y="3097005"/>
                </a:lnTo>
                <a:lnTo>
                  <a:pt x="6089537" y="3101999"/>
                </a:lnTo>
                <a:cubicBezTo>
                  <a:pt x="6032319" y="3099450"/>
                  <a:pt x="5979093" y="3065236"/>
                  <a:pt x="5954459" y="3010025"/>
                </a:cubicBezTo>
                <a:lnTo>
                  <a:pt x="5826478" y="2723621"/>
                </a:lnTo>
                <a:lnTo>
                  <a:pt x="5796453" y="2656516"/>
                </a:lnTo>
                <a:lnTo>
                  <a:pt x="5716225" y="2476888"/>
                </a:lnTo>
                <a:cubicBezTo>
                  <a:pt x="5711200" y="2462119"/>
                  <a:pt x="5718993" y="2446053"/>
                  <a:pt x="5733711" y="2440876"/>
                </a:cubicBezTo>
                <a:lnTo>
                  <a:pt x="6069238" y="2324909"/>
                </a:lnTo>
                <a:cubicBezTo>
                  <a:pt x="6076613" y="2322371"/>
                  <a:pt x="6084321" y="2323058"/>
                  <a:pt x="6090822" y="2326225"/>
                </a:cubicBezTo>
                <a:lnTo>
                  <a:pt x="6091082" y="2326520"/>
                </a:lnTo>
                <a:close/>
                <a:moveTo>
                  <a:pt x="5840299" y="2091596"/>
                </a:moveTo>
                <a:lnTo>
                  <a:pt x="5878562" y="2194214"/>
                </a:lnTo>
                <a:lnTo>
                  <a:pt x="5906974" y="2186285"/>
                </a:lnTo>
                <a:lnTo>
                  <a:pt x="5907438" y="2187412"/>
                </a:lnTo>
                <a:lnTo>
                  <a:pt x="5911100" y="2186148"/>
                </a:lnTo>
                <a:lnTo>
                  <a:pt x="5927960" y="2234995"/>
                </a:lnTo>
                <a:lnTo>
                  <a:pt x="5972482" y="2219671"/>
                </a:lnTo>
                <a:lnTo>
                  <a:pt x="6051444" y="2326574"/>
                </a:lnTo>
                <a:lnTo>
                  <a:pt x="6050468" y="2326913"/>
                </a:lnTo>
                <a:lnTo>
                  <a:pt x="6052742" y="2329994"/>
                </a:lnTo>
                <a:lnTo>
                  <a:pt x="5750798" y="2434326"/>
                </a:lnTo>
                <a:lnTo>
                  <a:pt x="5748922" y="2301017"/>
                </a:lnTo>
                <a:lnTo>
                  <a:pt x="5787079" y="2287830"/>
                </a:lnTo>
                <a:lnTo>
                  <a:pt x="5768931" y="2235255"/>
                </a:lnTo>
                <a:lnTo>
                  <a:pt x="5805918" y="2222480"/>
                </a:lnTo>
                <a:lnTo>
                  <a:pt x="5785360" y="2162701"/>
                </a:lnTo>
                <a:lnTo>
                  <a:pt x="5839353" y="2091912"/>
                </a:lnTo>
                <a:lnTo>
                  <a:pt x="5839570" y="2092542"/>
                </a:lnTo>
                <a:close/>
                <a:moveTo>
                  <a:pt x="2754164" y="1301792"/>
                </a:moveTo>
                <a:cubicBezTo>
                  <a:pt x="2811436" y="1301985"/>
                  <a:pt x="2866029" y="1333971"/>
                  <a:pt x="2892919" y="1388112"/>
                </a:cubicBezTo>
                <a:lnTo>
                  <a:pt x="3032700" y="1668818"/>
                </a:lnTo>
                <a:lnTo>
                  <a:pt x="3065462" y="1734367"/>
                </a:lnTo>
                <a:lnTo>
                  <a:pt x="3152964" y="1910772"/>
                </a:lnTo>
                <a:cubicBezTo>
                  <a:pt x="3158632" y="1925325"/>
                  <a:pt x="3151480" y="1941718"/>
                  <a:pt x="3136963" y="1947465"/>
                </a:cubicBezTo>
                <a:lnTo>
                  <a:pt x="2806593" y="2077353"/>
                </a:lnTo>
                <a:cubicBezTo>
                  <a:pt x="2799328" y="2080186"/>
                  <a:pt x="2791601" y="2079814"/>
                  <a:pt x="2784983" y="2076922"/>
                </a:cubicBezTo>
                <a:lnTo>
                  <a:pt x="2784665" y="2076591"/>
                </a:lnTo>
                <a:lnTo>
                  <a:pt x="2775562" y="2076396"/>
                </a:lnTo>
                <a:cubicBezTo>
                  <a:pt x="2768930" y="2073503"/>
                  <a:pt x="2763393" y="2068095"/>
                  <a:pt x="2760503" y="2060850"/>
                </a:cubicBezTo>
                <a:lnTo>
                  <a:pt x="2595175" y="1500745"/>
                </a:lnTo>
                <a:cubicBezTo>
                  <a:pt x="2572336" y="1423423"/>
                  <a:pt x="2612357" y="1341469"/>
                  <a:pt x="2687379" y="1311949"/>
                </a:cubicBezTo>
                <a:cubicBezTo>
                  <a:pt x="2699793" y="1307010"/>
                  <a:pt x="2712819" y="1303759"/>
                  <a:pt x="2726101" y="1302291"/>
                </a:cubicBezTo>
                <a:lnTo>
                  <a:pt x="2726190" y="1302304"/>
                </a:lnTo>
                <a:lnTo>
                  <a:pt x="2720348" y="1308151"/>
                </a:lnTo>
                <a:close/>
                <a:moveTo>
                  <a:pt x="3769214" y="1050876"/>
                </a:moveTo>
                <a:cubicBezTo>
                  <a:pt x="3776298" y="1049384"/>
                  <a:pt x="3783948" y="1050586"/>
                  <a:pt x="3790497" y="1054834"/>
                </a:cubicBezTo>
                <a:lnTo>
                  <a:pt x="4087870" y="1248545"/>
                </a:lnTo>
                <a:cubicBezTo>
                  <a:pt x="4094400" y="1252827"/>
                  <a:pt x="4098578" y="1259349"/>
                  <a:pt x="4100054" y="1266434"/>
                </a:cubicBezTo>
                <a:lnTo>
                  <a:pt x="4099971" y="1266871"/>
                </a:lnTo>
                <a:lnTo>
                  <a:pt x="4104913" y="1274136"/>
                </a:lnTo>
                <a:cubicBezTo>
                  <a:pt x="4106404" y="1281214"/>
                  <a:pt x="4105213" y="1288854"/>
                  <a:pt x="4100990" y="1295409"/>
                </a:cubicBezTo>
                <a:lnTo>
                  <a:pt x="3741014" y="1755690"/>
                </a:lnTo>
                <a:cubicBezTo>
                  <a:pt x="3691230" y="1819097"/>
                  <a:pt x="3601254" y="1833949"/>
                  <a:pt x="3533733" y="1789917"/>
                </a:cubicBezTo>
                <a:cubicBezTo>
                  <a:pt x="3522498" y="1782669"/>
                  <a:pt x="3512287" y="1773951"/>
                  <a:pt x="3503377" y="1763981"/>
                </a:cubicBezTo>
                <a:lnTo>
                  <a:pt x="3503402" y="1763805"/>
                </a:lnTo>
                <a:lnTo>
                  <a:pt x="3511508" y="1765171"/>
                </a:lnTo>
                <a:lnTo>
                  <a:pt x="3486552" y="1741251"/>
                </a:lnTo>
                <a:cubicBezTo>
                  <a:pt x="3453406" y="1694562"/>
                  <a:pt x="3447679" y="1631563"/>
                  <a:pt x="3476068" y="1578203"/>
                </a:cubicBezTo>
                <a:lnTo>
                  <a:pt x="3623757" y="1301455"/>
                </a:lnTo>
                <a:lnTo>
                  <a:pt x="3658714" y="1236675"/>
                </a:lnTo>
                <a:lnTo>
                  <a:pt x="3751332" y="1063079"/>
                </a:lnTo>
                <a:cubicBezTo>
                  <a:pt x="3755614" y="1056554"/>
                  <a:pt x="3762131" y="1052368"/>
                  <a:pt x="3769214" y="1050876"/>
                </a:cubicBezTo>
                <a:close/>
                <a:moveTo>
                  <a:pt x="4130350" y="924445"/>
                </a:moveTo>
                <a:lnTo>
                  <a:pt x="4129978" y="925015"/>
                </a:lnTo>
                <a:lnTo>
                  <a:pt x="4131173" y="925010"/>
                </a:lnTo>
                <a:lnTo>
                  <a:pt x="4073594" y="1018179"/>
                </a:lnTo>
                <a:lnTo>
                  <a:pt x="4097381" y="1035804"/>
                </a:lnTo>
                <a:lnTo>
                  <a:pt x="4096759" y="1036890"/>
                </a:lnTo>
                <a:lnTo>
                  <a:pt x="4099917" y="1038949"/>
                </a:lnTo>
                <a:lnTo>
                  <a:pt x="4071726" y="1082206"/>
                </a:lnTo>
                <a:lnTo>
                  <a:pt x="4111211" y="1107997"/>
                </a:lnTo>
                <a:lnTo>
                  <a:pt x="4075211" y="1235960"/>
                </a:lnTo>
                <a:lnTo>
                  <a:pt x="4074365" y="1235408"/>
                </a:lnTo>
                <a:lnTo>
                  <a:pt x="4073344" y="1239034"/>
                </a:lnTo>
                <a:lnTo>
                  <a:pt x="3805621" y="1064673"/>
                </a:lnTo>
                <a:lnTo>
                  <a:pt x="3909727" y="981409"/>
                </a:lnTo>
                <a:lnTo>
                  <a:pt x="3943569" y="1003457"/>
                </a:lnTo>
                <a:lnTo>
                  <a:pt x="3973955" y="956831"/>
                </a:lnTo>
                <a:lnTo>
                  <a:pt x="4006717" y="978190"/>
                </a:lnTo>
                <a:lnTo>
                  <a:pt x="4041325" y="925215"/>
                </a:lnTo>
                <a:close/>
                <a:moveTo>
                  <a:pt x="2958328" y="577485"/>
                </a:moveTo>
                <a:lnTo>
                  <a:pt x="2724707" y="613395"/>
                </a:lnTo>
                <a:lnTo>
                  <a:pt x="3011552" y="923368"/>
                </a:lnTo>
                <a:close/>
                <a:moveTo>
                  <a:pt x="5441435" y="891528"/>
                </a:moveTo>
                <a:lnTo>
                  <a:pt x="5425837" y="970014"/>
                </a:lnTo>
                <a:lnTo>
                  <a:pt x="5428029" y="970695"/>
                </a:lnTo>
                <a:lnTo>
                  <a:pt x="5423486" y="992693"/>
                </a:lnTo>
                <a:lnTo>
                  <a:pt x="5423469" y="992815"/>
                </a:lnTo>
                <a:lnTo>
                  <a:pt x="5416408" y="1028680"/>
                </a:lnTo>
                <a:lnTo>
                  <a:pt x="5415609" y="1034424"/>
                </a:lnTo>
                <a:cubicBezTo>
                  <a:pt x="5414798" y="1040258"/>
                  <a:pt x="5413331" y="1046270"/>
                  <a:pt x="5412177" y="1051966"/>
                </a:cubicBezTo>
                <a:lnTo>
                  <a:pt x="5411316" y="1058152"/>
                </a:lnTo>
                <a:cubicBezTo>
                  <a:pt x="5411169" y="1059213"/>
                  <a:pt x="5411033" y="1060185"/>
                  <a:pt x="5410886" y="1061245"/>
                </a:cubicBezTo>
                <a:lnTo>
                  <a:pt x="5399028" y="1115231"/>
                </a:lnTo>
                <a:lnTo>
                  <a:pt x="5400555" y="1120618"/>
                </a:lnTo>
                <a:lnTo>
                  <a:pt x="5395816" y="1129352"/>
                </a:lnTo>
                <a:lnTo>
                  <a:pt x="5395734" y="1130157"/>
                </a:lnTo>
                <a:cubicBezTo>
                  <a:pt x="5395731" y="1130176"/>
                  <a:pt x="5395720" y="1130195"/>
                  <a:pt x="5395708" y="1130212"/>
                </a:cubicBezTo>
                <a:lnTo>
                  <a:pt x="5394867" y="1131270"/>
                </a:lnTo>
                <a:lnTo>
                  <a:pt x="5394626" y="1132441"/>
                </a:lnTo>
                <a:lnTo>
                  <a:pt x="5394211" y="1132309"/>
                </a:lnTo>
                <a:lnTo>
                  <a:pt x="4885803" y="2069308"/>
                </a:lnTo>
                <a:lnTo>
                  <a:pt x="5419166" y="1650335"/>
                </a:lnTo>
                <a:cubicBezTo>
                  <a:pt x="5420009" y="1649326"/>
                  <a:pt x="5420949" y="1648393"/>
                  <a:pt x="5421983" y="1647573"/>
                </a:cubicBezTo>
                <a:lnTo>
                  <a:pt x="5424354" y="1646936"/>
                </a:lnTo>
                <a:lnTo>
                  <a:pt x="5424174" y="1646707"/>
                </a:lnTo>
                <a:lnTo>
                  <a:pt x="5485885" y="1623402"/>
                </a:lnTo>
                <a:lnTo>
                  <a:pt x="5557789" y="1596109"/>
                </a:lnTo>
                <a:lnTo>
                  <a:pt x="5564732" y="1593472"/>
                </a:lnTo>
                <a:lnTo>
                  <a:pt x="5565339" y="1593709"/>
                </a:lnTo>
                <a:lnTo>
                  <a:pt x="5649066" y="1562320"/>
                </a:lnTo>
                <a:lnTo>
                  <a:pt x="5604184" y="1628068"/>
                </a:lnTo>
                <a:lnTo>
                  <a:pt x="5606100" y="1629688"/>
                </a:lnTo>
                <a:lnTo>
                  <a:pt x="5567558" y="1684650"/>
                </a:lnTo>
                <a:lnTo>
                  <a:pt x="5558378" y="1698079"/>
                </a:lnTo>
                <a:lnTo>
                  <a:pt x="5554876" y="1703177"/>
                </a:lnTo>
                <a:cubicBezTo>
                  <a:pt x="5554741" y="1704150"/>
                  <a:pt x="5553733" y="1704910"/>
                  <a:pt x="5553068" y="1705809"/>
                </a:cubicBezTo>
                <a:lnTo>
                  <a:pt x="5522054" y="1751077"/>
                </a:lnTo>
                <a:lnTo>
                  <a:pt x="5521327" y="1756529"/>
                </a:lnTo>
                <a:lnTo>
                  <a:pt x="5512043" y="1763822"/>
                </a:lnTo>
                <a:lnTo>
                  <a:pt x="5511246" y="1764959"/>
                </a:lnTo>
                <a:lnTo>
                  <a:pt x="5510937" y="1764691"/>
                </a:lnTo>
                <a:lnTo>
                  <a:pt x="4859572" y="2276342"/>
                </a:lnTo>
                <a:lnTo>
                  <a:pt x="5513774" y="2835087"/>
                </a:lnTo>
                <a:cubicBezTo>
                  <a:pt x="5546601" y="2863203"/>
                  <a:pt x="5550458" y="2912604"/>
                  <a:pt x="5522382" y="2945472"/>
                </a:cubicBezTo>
                <a:lnTo>
                  <a:pt x="4407600" y="4250464"/>
                </a:lnTo>
                <a:cubicBezTo>
                  <a:pt x="4379542" y="4283326"/>
                  <a:pt x="4330154" y="4287221"/>
                  <a:pt x="4297291" y="4259172"/>
                </a:cubicBezTo>
                <a:lnTo>
                  <a:pt x="3271662" y="3382989"/>
                </a:lnTo>
                <a:lnTo>
                  <a:pt x="3229693" y="3450284"/>
                </a:lnTo>
                <a:lnTo>
                  <a:pt x="3221946" y="3446258"/>
                </a:lnTo>
                <a:lnTo>
                  <a:pt x="3212112" y="4261538"/>
                </a:lnTo>
                <a:cubicBezTo>
                  <a:pt x="3199597" y="4258897"/>
                  <a:pt x="3186780" y="4256483"/>
                  <a:pt x="3174013" y="4254347"/>
                </a:cubicBezTo>
                <a:lnTo>
                  <a:pt x="3171363" y="4253978"/>
                </a:lnTo>
                <a:cubicBezTo>
                  <a:pt x="3095753" y="4241271"/>
                  <a:pt x="3018900" y="4237623"/>
                  <a:pt x="2942430" y="4243120"/>
                </a:cubicBezTo>
                <a:lnTo>
                  <a:pt x="2942438" y="4234653"/>
                </a:lnTo>
                <a:lnTo>
                  <a:pt x="2942629" y="4233276"/>
                </a:lnTo>
                <a:lnTo>
                  <a:pt x="2942629" y="4232164"/>
                </a:lnTo>
                <a:lnTo>
                  <a:pt x="2942746" y="4232165"/>
                </a:lnTo>
                <a:lnTo>
                  <a:pt x="2942782" y="4222449"/>
                </a:lnTo>
                <a:lnTo>
                  <a:pt x="2942809" y="4222253"/>
                </a:lnTo>
                <a:lnTo>
                  <a:pt x="2942653" y="4222253"/>
                </a:lnTo>
                <a:lnTo>
                  <a:pt x="2942653" y="4219933"/>
                </a:lnTo>
                <a:lnTo>
                  <a:pt x="2943091" y="4219933"/>
                </a:lnTo>
                <a:lnTo>
                  <a:pt x="2943130" y="4210245"/>
                </a:lnTo>
                <a:lnTo>
                  <a:pt x="2943450" y="4207947"/>
                </a:lnTo>
                <a:lnTo>
                  <a:pt x="2943475" y="4198041"/>
                </a:lnTo>
                <a:lnTo>
                  <a:pt x="2943795" y="4195743"/>
                </a:lnTo>
                <a:lnTo>
                  <a:pt x="2943823" y="4185837"/>
                </a:lnTo>
                <a:lnTo>
                  <a:pt x="2944143" y="4183539"/>
                </a:lnTo>
                <a:lnTo>
                  <a:pt x="2944081" y="4173621"/>
                </a:lnTo>
                <a:lnTo>
                  <a:pt x="2944142" y="4173183"/>
                </a:lnTo>
                <a:lnTo>
                  <a:pt x="2942617" y="4173183"/>
                </a:lnTo>
                <a:lnTo>
                  <a:pt x="2942617" y="4170863"/>
                </a:lnTo>
                <a:lnTo>
                  <a:pt x="2944401" y="4170863"/>
                </a:lnTo>
                <a:lnTo>
                  <a:pt x="2944393" y="4162313"/>
                </a:lnTo>
                <a:lnTo>
                  <a:pt x="2944394" y="4162144"/>
                </a:lnTo>
                <a:lnTo>
                  <a:pt x="2942660" y="4162144"/>
                </a:lnTo>
                <a:lnTo>
                  <a:pt x="2942659" y="4157504"/>
                </a:lnTo>
                <a:lnTo>
                  <a:pt x="2944400" y="4157504"/>
                </a:lnTo>
                <a:lnTo>
                  <a:pt x="2944392" y="4148709"/>
                </a:lnTo>
                <a:lnTo>
                  <a:pt x="2944399" y="4148661"/>
                </a:lnTo>
                <a:lnTo>
                  <a:pt x="2942593" y="4148661"/>
                </a:lnTo>
                <a:lnTo>
                  <a:pt x="2942593" y="4146341"/>
                </a:lnTo>
                <a:lnTo>
                  <a:pt x="2944712" y="4146341"/>
                </a:lnTo>
                <a:lnTo>
                  <a:pt x="2944740" y="4136506"/>
                </a:lnTo>
                <a:lnTo>
                  <a:pt x="2944767" y="4136317"/>
                </a:lnTo>
                <a:lnTo>
                  <a:pt x="2942627" y="4136317"/>
                </a:lnTo>
                <a:lnTo>
                  <a:pt x="2942625" y="4133997"/>
                </a:lnTo>
                <a:lnTo>
                  <a:pt x="2945060" y="4133997"/>
                </a:lnTo>
                <a:lnTo>
                  <a:pt x="2945099" y="4124213"/>
                </a:lnTo>
                <a:lnTo>
                  <a:pt x="2945406" y="4122004"/>
                </a:lnTo>
                <a:lnTo>
                  <a:pt x="2945445" y="4112009"/>
                </a:lnTo>
                <a:lnTo>
                  <a:pt x="2945463" y="4111882"/>
                </a:lnTo>
                <a:lnTo>
                  <a:pt x="2942593" y="4111882"/>
                </a:lnTo>
                <a:lnTo>
                  <a:pt x="2942593" y="4109562"/>
                </a:lnTo>
                <a:lnTo>
                  <a:pt x="2945754" y="4109562"/>
                </a:lnTo>
                <a:lnTo>
                  <a:pt x="2945790" y="4099805"/>
                </a:lnTo>
                <a:lnTo>
                  <a:pt x="2945811" y="4099652"/>
                </a:lnTo>
                <a:lnTo>
                  <a:pt x="2942618" y="4099652"/>
                </a:lnTo>
                <a:lnTo>
                  <a:pt x="2942616" y="4097331"/>
                </a:lnTo>
                <a:lnTo>
                  <a:pt x="2946098" y="4097331"/>
                </a:lnTo>
                <a:lnTo>
                  <a:pt x="2946138" y="4087601"/>
                </a:lnTo>
                <a:lnTo>
                  <a:pt x="2946171" y="4087360"/>
                </a:lnTo>
                <a:lnTo>
                  <a:pt x="2942660" y="4087361"/>
                </a:lnTo>
                <a:lnTo>
                  <a:pt x="2942660" y="4085040"/>
                </a:lnTo>
                <a:lnTo>
                  <a:pt x="2946457" y="4085040"/>
                </a:lnTo>
                <a:lnTo>
                  <a:pt x="2946483" y="4075397"/>
                </a:lnTo>
                <a:lnTo>
                  <a:pt x="2946523" y="4075106"/>
                </a:lnTo>
                <a:lnTo>
                  <a:pt x="2942691" y="4075106"/>
                </a:lnTo>
                <a:lnTo>
                  <a:pt x="2942691" y="4072785"/>
                </a:lnTo>
                <a:lnTo>
                  <a:pt x="2946804" y="4072785"/>
                </a:lnTo>
                <a:lnTo>
                  <a:pt x="2946829" y="4063193"/>
                </a:lnTo>
                <a:lnTo>
                  <a:pt x="2946878" y="4062837"/>
                </a:lnTo>
                <a:lnTo>
                  <a:pt x="2942636" y="4062837"/>
                </a:lnTo>
                <a:lnTo>
                  <a:pt x="2942636" y="4060517"/>
                </a:lnTo>
                <a:lnTo>
                  <a:pt x="2947147" y="4060517"/>
                </a:lnTo>
                <a:lnTo>
                  <a:pt x="2947086" y="4050977"/>
                </a:lnTo>
                <a:lnTo>
                  <a:pt x="2947141" y="4050582"/>
                </a:lnTo>
                <a:lnTo>
                  <a:pt x="2942669" y="4050582"/>
                </a:lnTo>
                <a:lnTo>
                  <a:pt x="2942670" y="4048261"/>
                </a:lnTo>
                <a:lnTo>
                  <a:pt x="2947405" y="4048261"/>
                </a:lnTo>
                <a:lnTo>
                  <a:pt x="2947398" y="4039670"/>
                </a:lnTo>
                <a:lnTo>
                  <a:pt x="2947401" y="4039543"/>
                </a:lnTo>
                <a:lnTo>
                  <a:pt x="2942622" y="4039543"/>
                </a:lnTo>
                <a:lnTo>
                  <a:pt x="2942623" y="4034903"/>
                </a:lnTo>
                <a:lnTo>
                  <a:pt x="2947420" y="4034903"/>
                </a:lnTo>
                <a:lnTo>
                  <a:pt x="2947412" y="4025978"/>
                </a:lnTo>
                <a:lnTo>
                  <a:pt x="2947732" y="4023679"/>
                </a:lnTo>
                <a:lnTo>
                  <a:pt x="2947682" y="4013804"/>
                </a:lnTo>
                <a:lnTo>
                  <a:pt x="2942680" y="4013804"/>
                </a:lnTo>
                <a:lnTo>
                  <a:pt x="2942680" y="4011484"/>
                </a:lnTo>
                <a:lnTo>
                  <a:pt x="2947986" y="4011483"/>
                </a:lnTo>
                <a:lnTo>
                  <a:pt x="2947989" y="4011463"/>
                </a:lnTo>
                <a:lnTo>
                  <a:pt x="2948030" y="4001470"/>
                </a:lnTo>
                <a:lnTo>
                  <a:pt x="2948337" y="3999259"/>
                </a:lnTo>
                <a:lnTo>
                  <a:pt x="2948286" y="3989283"/>
                </a:lnTo>
                <a:lnTo>
                  <a:pt x="2942652" y="3989283"/>
                </a:lnTo>
                <a:lnTo>
                  <a:pt x="2942652" y="3986962"/>
                </a:lnTo>
                <a:lnTo>
                  <a:pt x="2948594" y="3986962"/>
                </a:lnTo>
                <a:lnTo>
                  <a:pt x="2948545" y="3977037"/>
                </a:lnTo>
                <a:lnTo>
                  <a:pt x="2948545" y="3977036"/>
                </a:lnTo>
                <a:lnTo>
                  <a:pt x="2942582" y="3977036"/>
                </a:lnTo>
                <a:lnTo>
                  <a:pt x="2942582" y="3974717"/>
                </a:lnTo>
                <a:lnTo>
                  <a:pt x="2948852" y="3974717"/>
                </a:lnTo>
                <a:lnTo>
                  <a:pt x="2948804" y="3964821"/>
                </a:lnTo>
                <a:lnTo>
                  <a:pt x="2948813" y="3964759"/>
                </a:lnTo>
                <a:lnTo>
                  <a:pt x="2942624" y="3964759"/>
                </a:lnTo>
                <a:lnTo>
                  <a:pt x="2942624" y="3962438"/>
                </a:lnTo>
                <a:lnTo>
                  <a:pt x="2949113" y="3962438"/>
                </a:lnTo>
                <a:lnTo>
                  <a:pt x="2949149" y="3952616"/>
                </a:lnTo>
                <a:lnTo>
                  <a:pt x="2949456" y="3950407"/>
                </a:lnTo>
                <a:lnTo>
                  <a:pt x="2942831" y="3940386"/>
                </a:lnTo>
                <a:lnTo>
                  <a:pt x="2942852" y="3940236"/>
                </a:lnTo>
                <a:lnTo>
                  <a:pt x="2942691" y="3940236"/>
                </a:lnTo>
                <a:lnTo>
                  <a:pt x="2942691" y="3937915"/>
                </a:lnTo>
                <a:lnTo>
                  <a:pt x="2943140" y="3937915"/>
                </a:lnTo>
                <a:lnTo>
                  <a:pt x="2943178" y="3928182"/>
                </a:lnTo>
                <a:lnTo>
                  <a:pt x="2943207" y="3927969"/>
                </a:lnTo>
                <a:lnTo>
                  <a:pt x="2942636" y="3927969"/>
                </a:lnTo>
                <a:lnTo>
                  <a:pt x="2942635" y="3925649"/>
                </a:lnTo>
                <a:lnTo>
                  <a:pt x="2943497" y="3925649"/>
                </a:lnTo>
                <a:lnTo>
                  <a:pt x="2943491" y="3916929"/>
                </a:lnTo>
                <a:lnTo>
                  <a:pt x="2942589" y="3916929"/>
                </a:lnTo>
                <a:lnTo>
                  <a:pt x="2942589" y="3912289"/>
                </a:lnTo>
                <a:lnTo>
                  <a:pt x="2943573" y="3912289"/>
                </a:lnTo>
                <a:lnTo>
                  <a:pt x="2943565" y="3903457"/>
                </a:lnTo>
                <a:lnTo>
                  <a:pt x="2942700" y="3903457"/>
                </a:lnTo>
                <a:lnTo>
                  <a:pt x="2942701" y="3901137"/>
                </a:lnTo>
                <a:lnTo>
                  <a:pt x="2943874" y="3901137"/>
                </a:lnTo>
                <a:lnTo>
                  <a:pt x="2943883" y="3901074"/>
                </a:lnTo>
                <a:lnTo>
                  <a:pt x="2943910" y="3891167"/>
                </a:lnTo>
                <a:lnTo>
                  <a:pt x="2944229" y="3888869"/>
                </a:lnTo>
                <a:lnTo>
                  <a:pt x="2942352" y="3879059"/>
                </a:lnTo>
                <a:lnTo>
                  <a:pt x="2942672" y="3876760"/>
                </a:lnTo>
                <a:lnTo>
                  <a:pt x="2942611" y="3866843"/>
                </a:lnTo>
                <a:lnTo>
                  <a:pt x="2942931" y="3864546"/>
                </a:lnTo>
                <a:lnTo>
                  <a:pt x="2942868" y="3854626"/>
                </a:lnTo>
                <a:lnTo>
                  <a:pt x="2942895" y="3854436"/>
                </a:lnTo>
                <a:lnTo>
                  <a:pt x="2942634" y="3854436"/>
                </a:lnTo>
                <a:lnTo>
                  <a:pt x="2942634" y="3852115"/>
                </a:lnTo>
                <a:lnTo>
                  <a:pt x="2943188" y="3852115"/>
                </a:lnTo>
                <a:lnTo>
                  <a:pt x="2943138" y="3842322"/>
                </a:lnTo>
                <a:lnTo>
                  <a:pt x="2943445" y="3840113"/>
                </a:lnTo>
                <a:lnTo>
                  <a:pt x="2943484" y="3830118"/>
                </a:lnTo>
                <a:lnTo>
                  <a:pt x="2943516" y="3829889"/>
                </a:lnTo>
                <a:lnTo>
                  <a:pt x="2942622" y="3829889"/>
                </a:lnTo>
                <a:lnTo>
                  <a:pt x="2942620" y="3827568"/>
                </a:lnTo>
                <a:lnTo>
                  <a:pt x="2943795" y="3827568"/>
                </a:lnTo>
                <a:lnTo>
                  <a:pt x="2943831" y="3817914"/>
                </a:lnTo>
                <a:lnTo>
                  <a:pt x="2944138" y="3815705"/>
                </a:lnTo>
                <a:lnTo>
                  <a:pt x="2944177" y="3805710"/>
                </a:lnTo>
                <a:lnTo>
                  <a:pt x="2944224" y="3805367"/>
                </a:lnTo>
                <a:lnTo>
                  <a:pt x="2942600" y="3805367"/>
                </a:lnTo>
                <a:lnTo>
                  <a:pt x="2942600" y="3803046"/>
                </a:lnTo>
                <a:lnTo>
                  <a:pt x="2944485" y="3803046"/>
                </a:lnTo>
                <a:lnTo>
                  <a:pt x="2944477" y="3794490"/>
                </a:lnTo>
                <a:lnTo>
                  <a:pt x="2944479" y="3794327"/>
                </a:lnTo>
                <a:lnTo>
                  <a:pt x="2942641" y="3794327"/>
                </a:lnTo>
                <a:lnTo>
                  <a:pt x="2942641" y="3789687"/>
                </a:lnTo>
                <a:lnTo>
                  <a:pt x="2944488" y="3789687"/>
                </a:lnTo>
                <a:lnTo>
                  <a:pt x="2944567" y="3780900"/>
                </a:lnTo>
                <a:lnTo>
                  <a:pt x="2944575" y="3780844"/>
                </a:lnTo>
                <a:lnTo>
                  <a:pt x="2942667" y="3780845"/>
                </a:lnTo>
                <a:lnTo>
                  <a:pt x="2942667" y="3778524"/>
                </a:lnTo>
                <a:lnTo>
                  <a:pt x="2944889" y="3778524"/>
                </a:lnTo>
                <a:lnTo>
                  <a:pt x="2944913" y="3768696"/>
                </a:lnTo>
                <a:lnTo>
                  <a:pt x="2944928" y="3768590"/>
                </a:lnTo>
                <a:lnTo>
                  <a:pt x="2942698" y="3768590"/>
                </a:lnTo>
                <a:lnTo>
                  <a:pt x="2942698" y="3766269"/>
                </a:lnTo>
                <a:lnTo>
                  <a:pt x="2945234" y="3766269"/>
                </a:lnTo>
                <a:lnTo>
                  <a:pt x="2945260" y="3756492"/>
                </a:lnTo>
                <a:lnTo>
                  <a:pt x="2945580" y="3754193"/>
                </a:lnTo>
                <a:lnTo>
                  <a:pt x="2945517" y="3744275"/>
                </a:lnTo>
                <a:lnTo>
                  <a:pt x="2945534" y="3744155"/>
                </a:lnTo>
                <a:lnTo>
                  <a:pt x="2942667" y="3744156"/>
                </a:lnTo>
                <a:lnTo>
                  <a:pt x="2942665" y="3741834"/>
                </a:lnTo>
                <a:lnTo>
                  <a:pt x="2945836" y="3741834"/>
                </a:lnTo>
                <a:lnTo>
                  <a:pt x="2945789" y="3731970"/>
                </a:lnTo>
                <a:lnTo>
                  <a:pt x="2945809" y="3731833"/>
                </a:lnTo>
                <a:lnTo>
                  <a:pt x="2942689" y="3731833"/>
                </a:lnTo>
                <a:lnTo>
                  <a:pt x="2942689" y="3729514"/>
                </a:lnTo>
                <a:lnTo>
                  <a:pt x="2946099" y="3729514"/>
                </a:lnTo>
                <a:lnTo>
                  <a:pt x="2946135" y="3719767"/>
                </a:lnTo>
                <a:lnTo>
                  <a:pt x="2946443" y="3717557"/>
                </a:lnTo>
                <a:lnTo>
                  <a:pt x="2946482" y="3707562"/>
                </a:lnTo>
                <a:lnTo>
                  <a:pt x="2946789" y="3705353"/>
                </a:lnTo>
                <a:lnTo>
                  <a:pt x="2946828" y="3695360"/>
                </a:lnTo>
                <a:lnTo>
                  <a:pt x="2947136" y="3693149"/>
                </a:lnTo>
                <a:lnTo>
                  <a:pt x="2947085" y="3683142"/>
                </a:lnTo>
                <a:lnTo>
                  <a:pt x="2947393" y="3680933"/>
                </a:lnTo>
                <a:lnTo>
                  <a:pt x="2947386" y="3671923"/>
                </a:lnTo>
                <a:lnTo>
                  <a:pt x="2947387" y="3671725"/>
                </a:lnTo>
                <a:lnTo>
                  <a:pt x="2942696" y="3671725"/>
                </a:lnTo>
                <a:lnTo>
                  <a:pt x="2942697" y="3667085"/>
                </a:lnTo>
                <a:lnTo>
                  <a:pt x="2947394" y="3667085"/>
                </a:lnTo>
                <a:lnTo>
                  <a:pt x="2947387" y="3658321"/>
                </a:lnTo>
                <a:lnTo>
                  <a:pt x="2947707" y="3656022"/>
                </a:lnTo>
                <a:lnTo>
                  <a:pt x="2947733" y="3646116"/>
                </a:lnTo>
                <a:lnTo>
                  <a:pt x="2948053" y="3643818"/>
                </a:lnTo>
                <a:lnTo>
                  <a:pt x="2948080" y="3633913"/>
                </a:lnTo>
                <a:lnTo>
                  <a:pt x="2948107" y="3633720"/>
                </a:lnTo>
                <a:lnTo>
                  <a:pt x="2942607" y="3633720"/>
                </a:lnTo>
                <a:lnTo>
                  <a:pt x="2942607" y="3631399"/>
                </a:lnTo>
                <a:lnTo>
                  <a:pt x="2948400" y="3631399"/>
                </a:lnTo>
                <a:lnTo>
                  <a:pt x="2948426" y="3621708"/>
                </a:lnTo>
                <a:lnTo>
                  <a:pt x="2948746" y="3619410"/>
                </a:lnTo>
                <a:lnTo>
                  <a:pt x="2948772" y="3609505"/>
                </a:lnTo>
                <a:lnTo>
                  <a:pt x="2948812" y="3609221"/>
                </a:lnTo>
                <a:lnTo>
                  <a:pt x="2942564" y="3609221"/>
                </a:lnTo>
                <a:lnTo>
                  <a:pt x="2942565" y="3606900"/>
                </a:lnTo>
                <a:lnTo>
                  <a:pt x="2949094" y="3606900"/>
                </a:lnTo>
                <a:lnTo>
                  <a:pt x="2949122" y="3597300"/>
                </a:lnTo>
                <a:lnTo>
                  <a:pt x="2949159" y="3597031"/>
                </a:lnTo>
                <a:lnTo>
                  <a:pt x="2942695" y="3597031"/>
                </a:lnTo>
                <a:lnTo>
                  <a:pt x="2942695" y="3594710"/>
                </a:lnTo>
                <a:lnTo>
                  <a:pt x="2949441" y="3594710"/>
                </a:lnTo>
                <a:lnTo>
                  <a:pt x="2949468" y="3585097"/>
                </a:lnTo>
                <a:lnTo>
                  <a:pt x="2949787" y="3582799"/>
                </a:lnTo>
                <a:lnTo>
                  <a:pt x="2949827" y="3572804"/>
                </a:lnTo>
                <a:lnTo>
                  <a:pt x="2949868" y="3572507"/>
                </a:lnTo>
                <a:lnTo>
                  <a:pt x="2942674" y="3572506"/>
                </a:lnTo>
                <a:lnTo>
                  <a:pt x="2942674" y="3570186"/>
                </a:lnTo>
                <a:lnTo>
                  <a:pt x="2950132" y="3570187"/>
                </a:lnTo>
                <a:lnTo>
                  <a:pt x="2950084" y="3560588"/>
                </a:lnTo>
                <a:lnTo>
                  <a:pt x="2950391" y="3558379"/>
                </a:lnTo>
                <a:lnTo>
                  <a:pt x="2950386" y="3552173"/>
                </a:lnTo>
                <a:lnTo>
                  <a:pt x="2950102" y="3552174"/>
                </a:lnTo>
                <a:lnTo>
                  <a:pt x="2950096" y="3549854"/>
                </a:lnTo>
                <a:lnTo>
                  <a:pt x="2950384" y="3549853"/>
                </a:lnTo>
                <a:lnTo>
                  <a:pt x="2950384" y="3549369"/>
                </a:lnTo>
                <a:lnTo>
                  <a:pt x="2950384" y="3549112"/>
                </a:lnTo>
                <a:lnTo>
                  <a:pt x="2942662" y="3549112"/>
                </a:lnTo>
                <a:lnTo>
                  <a:pt x="2942660" y="3544472"/>
                </a:lnTo>
                <a:lnTo>
                  <a:pt x="2950394" y="3544472"/>
                </a:lnTo>
                <a:lnTo>
                  <a:pt x="2950385" y="3535765"/>
                </a:lnTo>
                <a:lnTo>
                  <a:pt x="2950404" y="3535629"/>
                </a:lnTo>
                <a:lnTo>
                  <a:pt x="2942597" y="3535629"/>
                </a:lnTo>
                <a:lnTo>
                  <a:pt x="2942598" y="3533308"/>
                </a:lnTo>
                <a:lnTo>
                  <a:pt x="2950695" y="3533308"/>
                </a:lnTo>
                <a:lnTo>
                  <a:pt x="2950732" y="3523561"/>
                </a:lnTo>
                <a:lnTo>
                  <a:pt x="2950758" y="3523373"/>
                </a:lnTo>
                <a:lnTo>
                  <a:pt x="2942631" y="3523374"/>
                </a:lnTo>
                <a:lnTo>
                  <a:pt x="2942629" y="3521053"/>
                </a:lnTo>
                <a:lnTo>
                  <a:pt x="2951040" y="3521052"/>
                </a:lnTo>
                <a:lnTo>
                  <a:pt x="2951078" y="3511357"/>
                </a:lnTo>
                <a:lnTo>
                  <a:pt x="2951111" y="3511118"/>
                </a:lnTo>
                <a:lnTo>
                  <a:pt x="2942665" y="3511119"/>
                </a:lnTo>
                <a:lnTo>
                  <a:pt x="2942666" y="3508798"/>
                </a:lnTo>
                <a:lnTo>
                  <a:pt x="2951387" y="3508797"/>
                </a:lnTo>
                <a:lnTo>
                  <a:pt x="2951424" y="3499153"/>
                </a:lnTo>
                <a:lnTo>
                  <a:pt x="2951466" y="3498851"/>
                </a:lnTo>
                <a:lnTo>
                  <a:pt x="2942607" y="3498851"/>
                </a:lnTo>
                <a:lnTo>
                  <a:pt x="2942607" y="3496531"/>
                </a:lnTo>
                <a:lnTo>
                  <a:pt x="2951742" y="3496531"/>
                </a:lnTo>
                <a:lnTo>
                  <a:pt x="2951682" y="3486937"/>
                </a:lnTo>
                <a:lnTo>
                  <a:pt x="2951726" y="3486618"/>
                </a:lnTo>
                <a:lnTo>
                  <a:pt x="2942620" y="3486618"/>
                </a:lnTo>
                <a:lnTo>
                  <a:pt x="2942621" y="3484298"/>
                </a:lnTo>
                <a:lnTo>
                  <a:pt x="2951999" y="3484298"/>
                </a:lnTo>
                <a:lnTo>
                  <a:pt x="2951942" y="3474721"/>
                </a:lnTo>
                <a:lnTo>
                  <a:pt x="2951984" y="3474417"/>
                </a:lnTo>
                <a:lnTo>
                  <a:pt x="2942573" y="3474417"/>
                </a:lnTo>
                <a:lnTo>
                  <a:pt x="2942574" y="3472096"/>
                </a:lnTo>
                <a:lnTo>
                  <a:pt x="2952263" y="3472096"/>
                </a:lnTo>
                <a:lnTo>
                  <a:pt x="2952288" y="3462517"/>
                </a:lnTo>
                <a:lnTo>
                  <a:pt x="2952337" y="3462161"/>
                </a:lnTo>
                <a:lnTo>
                  <a:pt x="2942607" y="3462161"/>
                </a:lnTo>
                <a:lnTo>
                  <a:pt x="2942607" y="3459841"/>
                </a:lnTo>
                <a:lnTo>
                  <a:pt x="2952607" y="3459840"/>
                </a:lnTo>
                <a:lnTo>
                  <a:pt x="2952634" y="3450313"/>
                </a:lnTo>
                <a:lnTo>
                  <a:pt x="2952692" y="3449894"/>
                </a:lnTo>
                <a:lnTo>
                  <a:pt x="2942640" y="3449894"/>
                </a:lnTo>
                <a:lnTo>
                  <a:pt x="2942640" y="3447573"/>
                </a:lnTo>
                <a:lnTo>
                  <a:pt x="2952508" y="3447573"/>
                </a:lnTo>
                <a:lnTo>
                  <a:pt x="2942506" y="3437643"/>
                </a:lnTo>
                <a:lnTo>
                  <a:pt x="2942813" y="3435434"/>
                </a:lnTo>
                <a:lnTo>
                  <a:pt x="2942892" y="3426436"/>
                </a:lnTo>
                <a:lnTo>
                  <a:pt x="2942904" y="3421843"/>
                </a:lnTo>
                <a:lnTo>
                  <a:pt x="2942894" y="3412833"/>
                </a:lnTo>
                <a:lnTo>
                  <a:pt x="2943201" y="3410623"/>
                </a:lnTo>
                <a:lnTo>
                  <a:pt x="2943240" y="3400629"/>
                </a:lnTo>
                <a:lnTo>
                  <a:pt x="2943548" y="3398419"/>
                </a:lnTo>
                <a:lnTo>
                  <a:pt x="2943590" y="3388505"/>
                </a:lnTo>
                <a:lnTo>
                  <a:pt x="2942628" y="3388505"/>
                </a:lnTo>
                <a:lnTo>
                  <a:pt x="2942629" y="3386184"/>
                </a:lnTo>
                <a:lnTo>
                  <a:pt x="2943898" y="3386184"/>
                </a:lnTo>
                <a:lnTo>
                  <a:pt x="2943935" y="3376249"/>
                </a:lnTo>
                <a:lnTo>
                  <a:pt x="2942663" y="3376249"/>
                </a:lnTo>
                <a:lnTo>
                  <a:pt x="2942663" y="3373929"/>
                </a:lnTo>
                <a:lnTo>
                  <a:pt x="2944255" y="3373929"/>
                </a:lnTo>
                <a:lnTo>
                  <a:pt x="2944255" y="3373923"/>
                </a:lnTo>
                <a:lnTo>
                  <a:pt x="2944194" y="3364106"/>
                </a:lnTo>
                <a:lnTo>
                  <a:pt x="2942678" y="3364106"/>
                </a:lnTo>
                <a:lnTo>
                  <a:pt x="2942675" y="3361786"/>
                </a:lnTo>
                <a:lnTo>
                  <a:pt x="2944502" y="3361786"/>
                </a:lnTo>
                <a:lnTo>
                  <a:pt x="2944513" y="3361707"/>
                </a:lnTo>
                <a:lnTo>
                  <a:pt x="2944449" y="3351814"/>
                </a:lnTo>
                <a:lnTo>
                  <a:pt x="2942629" y="3351814"/>
                </a:lnTo>
                <a:lnTo>
                  <a:pt x="2942629" y="3349494"/>
                </a:lnTo>
                <a:lnTo>
                  <a:pt x="2944769" y="3349494"/>
                </a:lnTo>
                <a:lnTo>
                  <a:pt x="2944770" y="3349490"/>
                </a:lnTo>
                <a:lnTo>
                  <a:pt x="2944796" y="3339584"/>
                </a:lnTo>
                <a:lnTo>
                  <a:pt x="2944801" y="3339548"/>
                </a:lnTo>
                <a:lnTo>
                  <a:pt x="2942573" y="3339548"/>
                </a:lnTo>
                <a:lnTo>
                  <a:pt x="2942574" y="3337228"/>
                </a:lnTo>
                <a:lnTo>
                  <a:pt x="2945115" y="3337227"/>
                </a:lnTo>
                <a:lnTo>
                  <a:pt x="2945143" y="3327381"/>
                </a:lnTo>
                <a:lnTo>
                  <a:pt x="2945155" y="3327292"/>
                </a:lnTo>
                <a:lnTo>
                  <a:pt x="2942608" y="3327292"/>
                </a:lnTo>
                <a:lnTo>
                  <a:pt x="2942608" y="3324972"/>
                </a:lnTo>
                <a:lnTo>
                  <a:pt x="2945463" y="3324972"/>
                </a:lnTo>
                <a:lnTo>
                  <a:pt x="2945492" y="3315177"/>
                </a:lnTo>
                <a:lnTo>
                  <a:pt x="2945511" y="3315038"/>
                </a:lnTo>
                <a:lnTo>
                  <a:pt x="2942641" y="3315038"/>
                </a:lnTo>
                <a:lnTo>
                  <a:pt x="2942642" y="3312717"/>
                </a:lnTo>
                <a:lnTo>
                  <a:pt x="2945811" y="3312717"/>
                </a:lnTo>
                <a:lnTo>
                  <a:pt x="2945803" y="3303986"/>
                </a:lnTo>
                <a:lnTo>
                  <a:pt x="2942596" y="3303986"/>
                </a:lnTo>
                <a:lnTo>
                  <a:pt x="2942593" y="3299345"/>
                </a:lnTo>
                <a:lnTo>
                  <a:pt x="2945797" y="3299345"/>
                </a:lnTo>
                <a:lnTo>
                  <a:pt x="2945880" y="3290515"/>
                </a:lnTo>
                <a:lnTo>
                  <a:pt x="2942708" y="3290515"/>
                </a:lnTo>
                <a:lnTo>
                  <a:pt x="2942708" y="3288194"/>
                </a:lnTo>
                <a:lnTo>
                  <a:pt x="2946182" y="3288194"/>
                </a:lnTo>
                <a:lnTo>
                  <a:pt x="2946187" y="3288157"/>
                </a:lnTo>
                <a:lnTo>
                  <a:pt x="2946226" y="3278246"/>
                </a:lnTo>
                <a:lnTo>
                  <a:pt x="2942653" y="3278247"/>
                </a:lnTo>
                <a:lnTo>
                  <a:pt x="2942653" y="3275927"/>
                </a:lnTo>
                <a:lnTo>
                  <a:pt x="2946534" y="3275927"/>
                </a:lnTo>
                <a:lnTo>
                  <a:pt x="2946573" y="3265958"/>
                </a:lnTo>
                <a:lnTo>
                  <a:pt x="2946880" y="3263749"/>
                </a:lnTo>
                <a:lnTo>
                  <a:pt x="2946919" y="3253755"/>
                </a:lnTo>
                <a:lnTo>
                  <a:pt x="2946935" y="3253636"/>
                </a:lnTo>
                <a:lnTo>
                  <a:pt x="2942629" y="3253636"/>
                </a:lnTo>
                <a:lnTo>
                  <a:pt x="2942629" y="3251315"/>
                </a:lnTo>
                <a:lnTo>
                  <a:pt x="2947226" y="3251315"/>
                </a:lnTo>
                <a:lnTo>
                  <a:pt x="2947179" y="3241538"/>
                </a:lnTo>
                <a:lnTo>
                  <a:pt x="2947185" y="3241493"/>
                </a:lnTo>
                <a:lnTo>
                  <a:pt x="2942641" y="3241493"/>
                </a:lnTo>
                <a:lnTo>
                  <a:pt x="2942642" y="3239172"/>
                </a:lnTo>
                <a:lnTo>
                  <a:pt x="2947485" y="3239172"/>
                </a:lnTo>
                <a:lnTo>
                  <a:pt x="2947436" y="3229322"/>
                </a:lnTo>
                <a:lnTo>
                  <a:pt x="2947743" y="3227113"/>
                </a:lnTo>
                <a:lnTo>
                  <a:pt x="2947693" y="3217106"/>
                </a:lnTo>
                <a:lnTo>
                  <a:pt x="2947716" y="3216945"/>
                </a:lnTo>
                <a:lnTo>
                  <a:pt x="2942626" y="3216945"/>
                </a:lnTo>
                <a:lnTo>
                  <a:pt x="2942626" y="3214625"/>
                </a:lnTo>
                <a:lnTo>
                  <a:pt x="2948012" y="3214625"/>
                </a:lnTo>
                <a:lnTo>
                  <a:pt x="2947953" y="3204890"/>
                </a:lnTo>
                <a:lnTo>
                  <a:pt x="2947981" y="3204691"/>
                </a:lnTo>
                <a:lnTo>
                  <a:pt x="2942660" y="3204691"/>
                </a:lnTo>
                <a:lnTo>
                  <a:pt x="2942660" y="3202370"/>
                </a:lnTo>
                <a:lnTo>
                  <a:pt x="2948272" y="3202370"/>
                </a:lnTo>
                <a:lnTo>
                  <a:pt x="2948210" y="3192673"/>
                </a:lnTo>
                <a:lnTo>
                  <a:pt x="2948530" y="3190375"/>
                </a:lnTo>
                <a:lnTo>
                  <a:pt x="2948523" y="3181384"/>
                </a:lnTo>
                <a:lnTo>
                  <a:pt x="2942648" y="3181384"/>
                </a:lnTo>
                <a:lnTo>
                  <a:pt x="2942649" y="3176744"/>
                </a:lnTo>
                <a:lnTo>
                  <a:pt x="2948544" y="3176744"/>
                </a:lnTo>
                <a:lnTo>
                  <a:pt x="2948544" y="3176684"/>
                </a:lnTo>
                <a:lnTo>
                  <a:pt x="2948537" y="3167901"/>
                </a:lnTo>
                <a:lnTo>
                  <a:pt x="2942583" y="3167901"/>
                </a:lnTo>
                <a:lnTo>
                  <a:pt x="2942584" y="3165581"/>
                </a:lnTo>
                <a:lnTo>
                  <a:pt x="2948828" y="3165581"/>
                </a:lnTo>
                <a:lnTo>
                  <a:pt x="2948856" y="3165376"/>
                </a:lnTo>
                <a:lnTo>
                  <a:pt x="2948794" y="3155457"/>
                </a:lnTo>
                <a:lnTo>
                  <a:pt x="2949113" y="3153160"/>
                </a:lnTo>
                <a:lnTo>
                  <a:pt x="2949151" y="3143390"/>
                </a:lnTo>
                <a:lnTo>
                  <a:pt x="2942651" y="3143390"/>
                </a:lnTo>
                <a:lnTo>
                  <a:pt x="2942651" y="3141070"/>
                </a:lnTo>
                <a:lnTo>
                  <a:pt x="2949444" y="3141070"/>
                </a:lnTo>
                <a:lnTo>
                  <a:pt x="2949460" y="3140956"/>
                </a:lnTo>
                <a:lnTo>
                  <a:pt x="2949498" y="3131033"/>
                </a:lnTo>
                <a:lnTo>
                  <a:pt x="2942685" y="3131033"/>
                </a:lnTo>
                <a:lnTo>
                  <a:pt x="2942685" y="3128713"/>
                </a:lnTo>
                <a:lnTo>
                  <a:pt x="2949806" y="3128713"/>
                </a:lnTo>
                <a:lnTo>
                  <a:pt x="2949844" y="3118891"/>
                </a:lnTo>
                <a:lnTo>
                  <a:pt x="2942700" y="3118891"/>
                </a:lnTo>
                <a:lnTo>
                  <a:pt x="2942700" y="3116571"/>
                </a:lnTo>
                <a:lnTo>
                  <a:pt x="2950149" y="3116571"/>
                </a:lnTo>
                <a:lnTo>
                  <a:pt x="2950152" y="3116548"/>
                </a:lnTo>
                <a:lnTo>
                  <a:pt x="2950191" y="3106599"/>
                </a:lnTo>
                <a:lnTo>
                  <a:pt x="2942651" y="3106599"/>
                </a:lnTo>
                <a:lnTo>
                  <a:pt x="2942651" y="3104279"/>
                </a:lnTo>
                <a:lnTo>
                  <a:pt x="2950508" y="3104279"/>
                </a:lnTo>
                <a:lnTo>
                  <a:pt x="2950511" y="3104256"/>
                </a:lnTo>
                <a:lnTo>
                  <a:pt x="2950538" y="3094349"/>
                </a:lnTo>
                <a:lnTo>
                  <a:pt x="2950857" y="3092052"/>
                </a:lnTo>
                <a:lnTo>
                  <a:pt x="2950874" y="3086579"/>
                </a:lnTo>
                <a:lnTo>
                  <a:pt x="2949135" y="3086583"/>
                </a:lnTo>
                <a:lnTo>
                  <a:pt x="2949130" y="3084262"/>
                </a:lnTo>
                <a:lnTo>
                  <a:pt x="2950880" y="3084259"/>
                </a:lnTo>
                <a:lnTo>
                  <a:pt x="2950887" y="3082146"/>
                </a:lnTo>
                <a:lnTo>
                  <a:pt x="2950896" y="3082076"/>
                </a:lnTo>
                <a:lnTo>
                  <a:pt x="2942630" y="3082076"/>
                </a:lnTo>
                <a:lnTo>
                  <a:pt x="2942630" y="3079756"/>
                </a:lnTo>
                <a:lnTo>
                  <a:pt x="2951208" y="3079756"/>
                </a:lnTo>
                <a:lnTo>
                  <a:pt x="2951233" y="3069942"/>
                </a:lnTo>
                <a:lnTo>
                  <a:pt x="2951250" y="3069823"/>
                </a:lnTo>
                <a:lnTo>
                  <a:pt x="2942663" y="3069823"/>
                </a:lnTo>
                <a:lnTo>
                  <a:pt x="2942664" y="3067502"/>
                </a:lnTo>
                <a:lnTo>
                  <a:pt x="2951552" y="3067502"/>
                </a:lnTo>
                <a:lnTo>
                  <a:pt x="2951543" y="3058695"/>
                </a:lnTo>
                <a:lnTo>
                  <a:pt x="2942716" y="3058695"/>
                </a:lnTo>
                <a:lnTo>
                  <a:pt x="2942716" y="3054055"/>
                </a:lnTo>
                <a:lnTo>
                  <a:pt x="2951541" y="3054055"/>
                </a:lnTo>
                <a:lnTo>
                  <a:pt x="2951533" y="3045300"/>
                </a:lnTo>
                <a:lnTo>
                  <a:pt x="2942642" y="3045300"/>
                </a:lnTo>
                <a:lnTo>
                  <a:pt x="2942642" y="3042979"/>
                </a:lnTo>
                <a:lnTo>
                  <a:pt x="2951830" y="3042979"/>
                </a:lnTo>
                <a:lnTo>
                  <a:pt x="2951852" y="3042821"/>
                </a:lnTo>
                <a:lnTo>
                  <a:pt x="2951878" y="3033044"/>
                </a:lnTo>
                <a:lnTo>
                  <a:pt x="2942673" y="3033044"/>
                </a:lnTo>
                <a:lnTo>
                  <a:pt x="2942673" y="3030724"/>
                </a:lnTo>
                <a:lnTo>
                  <a:pt x="2952183" y="3030723"/>
                </a:lnTo>
                <a:lnTo>
                  <a:pt x="2952198" y="3030617"/>
                </a:lnTo>
                <a:lnTo>
                  <a:pt x="2952239" y="3020778"/>
                </a:lnTo>
                <a:lnTo>
                  <a:pt x="2942617" y="3020778"/>
                </a:lnTo>
                <a:lnTo>
                  <a:pt x="2942618" y="3018457"/>
                </a:lnTo>
                <a:lnTo>
                  <a:pt x="2952541" y="3018457"/>
                </a:lnTo>
                <a:lnTo>
                  <a:pt x="2952547" y="3018414"/>
                </a:lnTo>
                <a:lnTo>
                  <a:pt x="2952587" y="3008522"/>
                </a:lnTo>
                <a:lnTo>
                  <a:pt x="2942651" y="3008522"/>
                </a:lnTo>
                <a:lnTo>
                  <a:pt x="2942651" y="3006202"/>
                </a:lnTo>
                <a:lnTo>
                  <a:pt x="2952894" y="3006202"/>
                </a:lnTo>
                <a:lnTo>
                  <a:pt x="2952932" y="2996279"/>
                </a:lnTo>
                <a:lnTo>
                  <a:pt x="2942575" y="2996279"/>
                </a:lnTo>
                <a:lnTo>
                  <a:pt x="2942575" y="2993958"/>
                </a:lnTo>
                <a:lnTo>
                  <a:pt x="2953241" y="2993958"/>
                </a:lnTo>
                <a:lnTo>
                  <a:pt x="2953279" y="2984011"/>
                </a:lnTo>
                <a:lnTo>
                  <a:pt x="2953281" y="2983998"/>
                </a:lnTo>
                <a:lnTo>
                  <a:pt x="2942618" y="2983998"/>
                </a:lnTo>
                <a:lnTo>
                  <a:pt x="2942619" y="2981677"/>
                </a:lnTo>
                <a:lnTo>
                  <a:pt x="2953586" y="2981677"/>
                </a:lnTo>
                <a:lnTo>
                  <a:pt x="2953625" y="2971807"/>
                </a:lnTo>
                <a:lnTo>
                  <a:pt x="2953636" y="2971730"/>
                </a:lnTo>
                <a:lnTo>
                  <a:pt x="2942651" y="2971730"/>
                </a:lnTo>
                <a:lnTo>
                  <a:pt x="2942651" y="2969410"/>
                </a:lnTo>
                <a:lnTo>
                  <a:pt x="2953932" y="2969409"/>
                </a:lnTo>
                <a:lnTo>
                  <a:pt x="2953971" y="2959603"/>
                </a:lnTo>
                <a:lnTo>
                  <a:pt x="2953989" y="2959476"/>
                </a:lnTo>
                <a:lnTo>
                  <a:pt x="2942685" y="2959476"/>
                </a:lnTo>
                <a:lnTo>
                  <a:pt x="2942685" y="2957156"/>
                </a:lnTo>
                <a:lnTo>
                  <a:pt x="2954279" y="2957155"/>
                </a:lnTo>
                <a:lnTo>
                  <a:pt x="2954318" y="2947399"/>
                </a:lnTo>
                <a:lnTo>
                  <a:pt x="2954343" y="2947220"/>
                </a:lnTo>
                <a:lnTo>
                  <a:pt x="2942719" y="2947220"/>
                </a:lnTo>
                <a:lnTo>
                  <a:pt x="2942716" y="2944900"/>
                </a:lnTo>
                <a:lnTo>
                  <a:pt x="2954624" y="2944900"/>
                </a:lnTo>
                <a:lnTo>
                  <a:pt x="2954618" y="2936180"/>
                </a:lnTo>
                <a:lnTo>
                  <a:pt x="2954617" y="2936080"/>
                </a:lnTo>
                <a:lnTo>
                  <a:pt x="2942594" y="2936080"/>
                </a:lnTo>
                <a:lnTo>
                  <a:pt x="2942595" y="2931440"/>
                </a:lnTo>
                <a:lnTo>
                  <a:pt x="2954627" y="2931440"/>
                </a:lnTo>
                <a:lnTo>
                  <a:pt x="2954620" y="2922697"/>
                </a:lnTo>
                <a:lnTo>
                  <a:pt x="2942697" y="2922698"/>
                </a:lnTo>
                <a:lnTo>
                  <a:pt x="2942698" y="2920377"/>
                </a:lnTo>
                <a:lnTo>
                  <a:pt x="2954926" y="2920377"/>
                </a:lnTo>
                <a:lnTo>
                  <a:pt x="2954939" y="2920279"/>
                </a:lnTo>
                <a:lnTo>
                  <a:pt x="2954879" y="2910431"/>
                </a:lnTo>
                <a:lnTo>
                  <a:pt x="2942639" y="2910431"/>
                </a:lnTo>
                <a:lnTo>
                  <a:pt x="2942639" y="2908110"/>
                </a:lnTo>
                <a:lnTo>
                  <a:pt x="2955189" y="2908110"/>
                </a:lnTo>
                <a:lnTo>
                  <a:pt x="2955196" y="2908062"/>
                </a:lnTo>
                <a:lnTo>
                  <a:pt x="2955223" y="2898175"/>
                </a:lnTo>
                <a:lnTo>
                  <a:pt x="2942673" y="2898175"/>
                </a:lnTo>
                <a:lnTo>
                  <a:pt x="2942673" y="2895855"/>
                </a:lnTo>
                <a:lnTo>
                  <a:pt x="2955338" y="2895855"/>
                </a:lnTo>
                <a:lnTo>
                  <a:pt x="2955360" y="2887455"/>
                </a:lnTo>
                <a:lnTo>
                  <a:pt x="2955575" y="2885909"/>
                </a:lnTo>
                <a:lnTo>
                  <a:pt x="2942620" y="2885909"/>
                </a:lnTo>
                <a:lnTo>
                  <a:pt x="2942621" y="2883588"/>
                </a:lnTo>
                <a:lnTo>
                  <a:pt x="2955669" y="2883587"/>
                </a:lnTo>
                <a:lnTo>
                  <a:pt x="2955620" y="2875239"/>
                </a:lnTo>
                <a:lnTo>
                  <a:pt x="2955837" y="2873677"/>
                </a:lnTo>
                <a:lnTo>
                  <a:pt x="2942631" y="2873677"/>
                </a:lnTo>
                <a:lnTo>
                  <a:pt x="2942631" y="2871356"/>
                </a:lnTo>
                <a:lnTo>
                  <a:pt x="2955929" y="2871356"/>
                </a:lnTo>
                <a:lnTo>
                  <a:pt x="2955877" y="2863022"/>
                </a:lnTo>
                <a:lnTo>
                  <a:pt x="2956105" y="2861385"/>
                </a:lnTo>
                <a:lnTo>
                  <a:pt x="2942596" y="2861386"/>
                </a:lnTo>
                <a:lnTo>
                  <a:pt x="2942596" y="2859065"/>
                </a:lnTo>
                <a:lnTo>
                  <a:pt x="2956202" y="2859064"/>
                </a:lnTo>
                <a:lnTo>
                  <a:pt x="2956236" y="2850730"/>
                </a:lnTo>
                <a:lnTo>
                  <a:pt x="2956446" y="2849219"/>
                </a:lnTo>
                <a:lnTo>
                  <a:pt x="2942618" y="2849219"/>
                </a:lnTo>
                <a:lnTo>
                  <a:pt x="2942618" y="2846899"/>
                </a:lnTo>
                <a:lnTo>
                  <a:pt x="2956549" y="2846898"/>
                </a:lnTo>
                <a:lnTo>
                  <a:pt x="2956582" y="2838526"/>
                </a:lnTo>
                <a:lnTo>
                  <a:pt x="2956668" y="2837907"/>
                </a:lnTo>
                <a:lnTo>
                  <a:pt x="2956812" y="2836874"/>
                </a:lnTo>
                <a:lnTo>
                  <a:pt x="2942652" y="2836874"/>
                </a:lnTo>
                <a:lnTo>
                  <a:pt x="2942653" y="2834554"/>
                </a:lnTo>
                <a:lnTo>
                  <a:pt x="2956897" y="2834554"/>
                </a:lnTo>
                <a:lnTo>
                  <a:pt x="2956929" y="2826322"/>
                </a:lnTo>
                <a:lnTo>
                  <a:pt x="2957167" y="2824606"/>
                </a:lnTo>
                <a:lnTo>
                  <a:pt x="2942597" y="2824607"/>
                </a:lnTo>
                <a:lnTo>
                  <a:pt x="2942594" y="2822286"/>
                </a:lnTo>
                <a:lnTo>
                  <a:pt x="2957247" y="2822286"/>
                </a:lnTo>
                <a:lnTo>
                  <a:pt x="2957241" y="2815015"/>
                </a:lnTo>
                <a:lnTo>
                  <a:pt x="2957273" y="2813479"/>
                </a:lnTo>
                <a:lnTo>
                  <a:pt x="2942653" y="2813479"/>
                </a:lnTo>
                <a:lnTo>
                  <a:pt x="2942654" y="2808839"/>
                </a:lnTo>
                <a:lnTo>
                  <a:pt x="2957338" y="2808839"/>
                </a:lnTo>
                <a:lnTo>
                  <a:pt x="2957332" y="2801424"/>
                </a:lnTo>
                <a:lnTo>
                  <a:pt x="2957518" y="2800084"/>
                </a:lnTo>
                <a:lnTo>
                  <a:pt x="2942664" y="2800084"/>
                </a:lnTo>
                <a:lnTo>
                  <a:pt x="2942664" y="2797763"/>
                </a:lnTo>
                <a:lnTo>
                  <a:pt x="2957656" y="2797763"/>
                </a:lnTo>
                <a:lnTo>
                  <a:pt x="2957678" y="2789220"/>
                </a:lnTo>
                <a:lnTo>
                  <a:pt x="2957871" y="2787829"/>
                </a:lnTo>
                <a:lnTo>
                  <a:pt x="2942697" y="2787829"/>
                </a:lnTo>
                <a:lnTo>
                  <a:pt x="2942698" y="2785509"/>
                </a:lnTo>
                <a:lnTo>
                  <a:pt x="2958001" y="2785509"/>
                </a:lnTo>
                <a:lnTo>
                  <a:pt x="2958024" y="2777016"/>
                </a:lnTo>
                <a:lnTo>
                  <a:pt x="2958227" y="2775562"/>
                </a:lnTo>
                <a:lnTo>
                  <a:pt x="2942642" y="2775562"/>
                </a:lnTo>
                <a:lnTo>
                  <a:pt x="2942642" y="2773241"/>
                </a:lnTo>
                <a:lnTo>
                  <a:pt x="2958347" y="2773241"/>
                </a:lnTo>
                <a:lnTo>
                  <a:pt x="2958371" y="2764812"/>
                </a:lnTo>
                <a:lnTo>
                  <a:pt x="2958580" y="2763306"/>
                </a:lnTo>
                <a:lnTo>
                  <a:pt x="2942673" y="2763306"/>
                </a:lnTo>
                <a:lnTo>
                  <a:pt x="2942673" y="2760986"/>
                </a:lnTo>
                <a:lnTo>
                  <a:pt x="2958680" y="2760986"/>
                </a:lnTo>
                <a:lnTo>
                  <a:pt x="2958628" y="2752596"/>
                </a:lnTo>
                <a:lnTo>
                  <a:pt x="2958839" y="2751075"/>
                </a:lnTo>
                <a:lnTo>
                  <a:pt x="2942689" y="2751075"/>
                </a:lnTo>
                <a:lnTo>
                  <a:pt x="2942689" y="2748755"/>
                </a:lnTo>
                <a:lnTo>
                  <a:pt x="2958940" y="2748754"/>
                </a:lnTo>
                <a:lnTo>
                  <a:pt x="2958900" y="2740291"/>
                </a:lnTo>
                <a:lnTo>
                  <a:pt x="2959110" y="2738784"/>
                </a:lnTo>
                <a:lnTo>
                  <a:pt x="2942654" y="2738784"/>
                </a:lnTo>
                <a:lnTo>
                  <a:pt x="2942655" y="2736464"/>
                </a:lnTo>
                <a:lnTo>
                  <a:pt x="2959198" y="2736464"/>
                </a:lnTo>
                <a:lnTo>
                  <a:pt x="2959157" y="2728075"/>
                </a:lnTo>
                <a:lnTo>
                  <a:pt x="2959360" y="2726618"/>
                </a:lnTo>
                <a:lnTo>
                  <a:pt x="2942673" y="2726618"/>
                </a:lnTo>
                <a:lnTo>
                  <a:pt x="2942674" y="2724297"/>
                </a:lnTo>
                <a:lnTo>
                  <a:pt x="2959469" y="2724297"/>
                </a:lnTo>
                <a:lnTo>
                  <a:pt x="2959504" y="2715870"/>
                </a:lnTo>
                <a:lnTo>
                  <a:pt x="2959811" y="2713661"/>
                </a:lnTo>
                <a:lnTo>
                  <a:pt x="2959839" y="2706737"/>
                </a:lnTo>
                <a:lnTo>
                  <a:pt x="2948232" y="2706763"/>
                </a:lnTo>
                <a:lnTo>
                  <a:pt x="2948226" y="2704443"/>
                </a:lnTo>
                <a:lnTo>
                  <a:pt x="2959848" y="2704417"/>
                </a:lnTo>
                <a:lnTo>
                  <a:pt x="2959850" y="2703667"/>
                </a:lnTo>
                <a:lnTo>
                  <a:pt x="2960081" y="2702005"/>
                </a:lnTo>
                <a:lnTo>
                  <a:pt x="2942653" y="2702005"/>
                </a:lnTo>
                <a:lnTo>
                  <a:pt x="2942653" y="2699685"/>
                </a:lnTo>
                <a:lnTo>
                  <a:pt x="2960108" y="2699685"/>
                </a:lnTo>
                <a:lnTo>
                  <a:pt x="2960101" y="2692801"/>
                </a:lnTo>
                <a:lnTo>
                  <a:pt x="2960109" y="2688208"/>
                </a:lnTo>
                <a:lnTo>
                  <a:pt x="2960154" y="2683276"/>
                </a:lnTo>
                <a:lnTo>
                  <a:pt x="2948262" y="2683303"/>
                </a:lnTo>
                <a:lnTo>
                  <a:pt x="2948251" y="2678664"/>
                </a:lnTo>
                <a:lnTo>
                  <a:pt x="2960268" y="2678637"/>
                </a:lnTo>
                <a:lnTo>
                  <a:pt x="2960496" y="2677000"/>
                </a:lnTo>
                <a:lnTo>
                  <a:pt x="2960463" y="2669885"/>
                </a:lnTo>
                <a:lnTo>
                  <a:pt x="2948161" y="2669913"/>
                </a:lnTo>
                <a:lnTo>
                  <a:pt x="2948158" y="2667593"/>
                </a:lnTo>
                <a:lnTo>
                  <a:pt x="2960451" y="2667565"/>
                </a:lnTo>
                <a:lnTo>
                  <a:pt x="2960449" y="2666993"/>
                </a:lnTo>
                <a:lnTo>
                  <a:pt x="2960696" y="2665216"/>
                </a:lnTo>
                <a:lnTo>
                  <a:pt x="2942578" y="2665216"/>
                </a:lnTo>
                <a:lnTo>
                  <a:pt x="2942579" y="2662895"/>
                </a:lnTo>
                <a:lnTo>
                  <a:pt x="2960764" y="2662895"/>
                </a:lnTo>
                <a:lnTo>
                  <a:pt x="2960795" y="2654790"/>
                </a:lnTo>
                <a:lnTo>
                  <a:pt x="2961050" y="2652959"/>
                </a:lnTo>
                <a:lnTo>
                  <a:pt x="2942698" y="2652960"/>
                </a:lnTo>
                <a:lnTo>
                  <a:pt x="2942698" y="2650640"/>
                </a:lnTo>
                <a:lnTo>
                  <a:pt x="2961108" y="2650639"/>
                </a:lnTo>
                <a:lnTo>
                  <a:pt x="2961141" y="2642585"/>
                </a:lnTo>
                <a:lnTo>
                  <a:pt x="2961399" y="2640730"/>
                </a:lnTo>
                <a:lnTo>
                  <a:pt x="2961361" y="2633122"/>
                </a:lnTo>
                <a:lnTo>
                  <a:pt x="2948182" y="2633152"/>
                </a:lnTo>
                <a:lnTo>
                  <a:pt x="2948177" y="2630832"/>
                </a:lnTo>
                <a:lnTo>
                  <a:pt x="2961350" y="2630802"/>
                </a:lnTo>
                <a:lnTo>
                  <a:pt x="2961349" y="2630724"/>
                </a:lnTo>
                <a:lnTo>
                  <a:pt x="2961664" y="2628461"/>
                </a:lnTo>
                <a:lnTo>
                  <a:pt x="2942655" y="2628461"/>
                </a:lnTo>
                <a:lnTo>
                  <a:pt x="2942656" y="2626140"/>
                </a:lnTo>
                <a:lnTo>
                  <a:pt x="2961676" y="2626140"/>
                </a:lnTo>
                <a:lnTo>
                  <a:pt x="2961699" y="2618519"/>
                </a:lnTo>
                <a:lnTo>
                  <a:pt x="2962018" y="2616222"/>
                </a:lnTo>
                <a:lnTo>
                  <a:pt x="2962018" y="2616183"/>
                </a:lnTo>
                <a:lnTo>
                  <a:pt x="2942710" y="2616183"/>
                </a:lnTo>
                <a:lnTo>
                  <a:pt x="2942710" y="2613862"/>
                </a:lnTo>
                <a:lnTo>
                  <a:pt x="2962024" y="2613862"/>
                </a:lnTo>
                <a:lnTo>
                  <a:pt x="2962045" y="2606316"/>
                </a:lnTo>
                <a:lnTo>
                  <a:pt x="2962364" y="2604018"/>
                </a:lnTo>
                <a:lnTo>
                  <a:pt x="2962384" y="2596435"/>
                </a:lnTo>
                <a:lnTo>
                  <a:pt x="2948012" y="2596468"/>
                </a:lnTo>
                <a:lnTo>
                  <a:pt x="2948006" y="2594148"/>
                </a:lnTo>
                <a:lnTo>
                  <a:pt x="2962390" y="2594115"/>
                </a:lnTo>
                <a:lnTo>
                  <a:pt x="2962391" y="2594111"/>
                </a:lnTo>
                <a:lnTo>
                  <a:pt x="2962711" y="2591814"/>
                </a:lnTo>
                <a:lnTo>
                  <a:pt x="2962711" y="2591748"/>
                </a:lnTo>
                <a:lnTo>
                  <a:pt x="2942676" y="2591749"/>
                </a:lnTo>
                <a:lnTo>
                  <a:pt x="2942676" y="2589428"/>
                </a:lnTo>
                <a:lnTo>
                  <a:pt x="2962717" y="2589427"/>
                </a:lnTo>
                <a:lnTo>
                  <a:pt x="2962737" y="2581908"/>
                </a:lnTo>
                <a:lnTo>
                  <a:pt x="2963020" y="2579875"/>
                </a:lnTo>
                <a:lnTo>
                  <a:pt x="2963013" y="2571922"/>
                </a:lnTo>
                <a:lnTo>
                  <a:pt x="2947936" y="2571957"/>
                </a:lnTo>
                <a:lnTo>
                  <a:pt x="2947931" y="2569636"/>
                </a:lnTo>
                <a:lnTo>
                  <a:pt x="2963013" y="2569602"/>
                </a:lnTo>
                <a:lnTo>
                  <a:pt x="2963017" y="2568264"/>
                </a:lnTo>
                <a:lnTo>
                  <a:pt x="2942678" y="2568264"/>
                </a:lnTo>
                <a:lnTo>
                  <a:pt x="2942678" y="2563624"/>
                </a:lnTo>
                <a:lnTo>
                  <a:pt x="2963024" y="2563624"/>
                </a:lnTo>
                <a:lnTo>
                  <a:pt x="2963030" y="2559066"/>
                </a:lnTo>
                <a:lnTo>
                  <a:pt x="3164233" y="2559028"/>
                </a:lnTo>
                <a:lnTo>
                  <a:pt x="3214672" y="2196462"/>
                </a:lnTo>
                <a:cubicBezTo>
                  <a:pt x="3215817" y="2188397"/>
                  <a:pt x="3220112" y="2181552"/>
                  <a:pt x="3226138" y="2177005"/>
                </a:cubicBezTo>
                <a:lnTo>
                  <a:pt x="3247906" y="2171314"/>
                </a:lnTo>
                <a:lnTo>
                  <a:pt x="3247995" y="2171291"/>
                </a:lnTo>
                <a:lnTo>
                  <a:pt x="3326991" y="2182281"/>
                </a:lnTo>
                <a:lnTo>
                  <a:pt x="3326992" y="2182281"/>
                </a:lnTo>
                <a:lnTo>
                  <a:pt x="3452755" y="2199777"/>
                </a:lnTo>
                <a:cubicBezTo>
                  <a:pt x="3468929" y="2202027"/>
                  <a:pt x="3480226" y="2216921"/>
                  <a:pt x="3478029" y="2233100"/>
                </a:cubicBezTo>
                <a:lnTo>
                  <a:pt x="3467022" y="2312223"/>
                </a:lnTo>
                <a:lnTo>
                  <a:pt x="3467287" y="2312260"/>
                </a:lnTo>
                <a:lnTo>
                  <a:pt x="3435431" y="2541249"/>
                </a:lnTo>
                <a:lnTo>
                  <a:pt x="3435165" y="2541212"/>
                </a:lnTo>
                <a:lnTo>
                  <a:pt x="3423378" y="2625939"/>
                </a:lnTo>
                <a:cubicBezTo>
                  <a:pt x="3421035" y="2642072"/>
                  <a:pt x="3406121" y="2653313"/>
                  <a:pt x="3389967" y="2651110"/>
                </a:cubicBezTo>
                <a:lnTo>
                  <a:pt x="3389879" y="2651098"/>
                </a:lnTo>
                <a:lnTo>
                  <a:pt x="3264203" y="2633614"/>
                </a:lnTo>
                <a:lnTo>
                  <a:pt x="3264027" y="2633589"/>
                </a:lnTo>
                <a:lnTo>
                  <a:pt x="3231802" y="2629106"/>
                </a:lnTo>
                <a:lnTo>
                  <a:pt x="3225805" y="3126325"/>
                </a:lnTo>
                <a:lnTo>
                  <a:pt x="3317707" y="2884967"/>
                </a:lnTo>
                <a:cubicBezTo>
                  <a:pt x="3379620" y="2742410"/>
                  <a:pt x="3450668" y="2603998"/>
                  <a:pt x="3530397" y="2470596"/>
                </a:cubicBezTo>
                <a:lnTo>
                  <a:pt x="3569047" y="2492557"/>
                </a:lnTo>
                <a:lnTo>
                  <a:pt x="3529816" y="2470245"/>
                </a:lnTo>
                <a:lnTo>
                  <a:pt x="3574011" y="2397709"/>
                </a:lnTo>
                <a:lnTo>
                  <a:pt x="3650296" y="2272513"/>
                </a:lnTo>
                <a:cubicBezTo>
                  <a:pt x="3701798" y="2189345"/>
                  <a:pt x="3748728" y="2117550"/>
                  <a:pt x="3787566" y="2059755"/>
                </a:cubicBezTo>
                <a:lnTo>
                  <a:pt x="3819441" y="2012811"/>
                </a:lnTo>
                <a:lnTo>
                  <a:pt x="3818574" y="2012239"/>
                </a:lnTo>
                <a:cubicBezTo>
                  <a:pt x="3813285" y="1972875"/>
                  <a:pt x="3815464" y="1932862"/>
                  <a:pt x="3824981" y="1894304"/>
                </a:cubicBezTo>
                <a:cubicBezTo>
                  <a:pt x="3832409" y="1864229"/>
                  <a:pt x="3844520" y="1835518"/>
                  <a:pt x="3860874" y="1809207"/>
                </a:cubicBezTo>
                <a:lnTo>
                  <a:pt x="3861291" y="1808565"/>
                </a:lnTo>
                <a:lnTo>
                  <a:pt x="3862558" y="1806172"/>
                </a:lnTo>
                <a:lnTo>
                  <a:pt x="3862653" y="1805489"/>
                </a:lnTo>
                <a:cubicBezTo>
                  <a:pt x="3867340" y="1796601"/>
                  <a:pt x="3872478" y="1787965"/>
                  <a:pt x="3878055" y="1779615"/>
                </a:cubicBezTo>
                <a:cubicBezTo>
                  <a:pt x="3888909" y="1763107"/>
                  <a:pt x="3900354" y="1748843"/>
                  <a:pt x="3910039" y="1736857"/>
                </a:cubicBezTo>
                <a:cubicBezTo>
                  <a:pt x="3954807" y="1682310"/>
                  <a:pt x="4013308" y="1640692"/>
                  <a:pt x="4079514" y="1616291"/>
                </a:cubicBezTo>
                <a:cubicBezTo>
                  <a:pt x="4085310" y="1614123"/>
                  <a:pt x="4090717" y="1612173"/>
                  <a:pt x="4095910" y="1610463"/>
                </a:cubicBezTo>
                <a:lnTo>
                  <a:pt x="4101001" y="1608829"/>
                </a:lnTo>
                <a:lnTo>
                  <a:pt x="4100956" y="1609010"/>
                </a:lnTo>
                <a:lnTo>
                  <a:pt x="4101165" y="1608943"/>
                </a:lnTo>
                <a:cubicBezTo>
                  <a:pt x="4098615" y="1618859"/>
                  <a:pt x="4095766" y="1630264"/>
                  <a:pt x="4092633" y="1643072"/>
                </a:cubicBezTo>
                <a:lnTo>
                  <a:pt x="4092559" y="1643601"/>
                </a:lnTo>
                <a:lnTo>
                  <a:pt x="4083020" y="1684977"/>
                </a:lnTo>
                <a:cubicBezTo>
                  <a:pt x="4081255" y="1692479"/>
                  <a:pt x="4079530" y="1700348"/>
                  <a:pt x="4077756" y="1708568"/>
                </a:cubicBezTo>
                <a:cubicBezTo>
                  <a:pt x="4074244" y="1724746"/>
                  <a:pt x="4070560" y="1742162"/>
                  <a:pt x="4066917" y="1760575"/>
                </a:cubicBezTo>
                <a:cubicBezTo>
                  <a:pt x="4053323" y="1828503"/>
                  <a:pt x="4048933" y="1863298"/>
                  <a:pt x="4040638" y="1893134"/>
                </a:cubicBezTo>
                <a:cubicBezTo>
                  <a:pt x="4037349" y="1905316"/>
                  <a:pt x="4033125" y="1917224"/>
                  <a:pt x="4028024" y="1928766"/>
                </a:cubicBezTo>
                <a:cubicBezTo>
                  <a:pt x="4015607" y="1957309"/>
                  <a:pt x="3993943" y="1994041"/>
                  <a:pt x="3953717" y="2032156"/>
                </a:cubicBezTo>
                <a:lnTo>
                  <a:pt x="3912023" y="2066329"/>
                </a:lnTo>
                <a:lnTo>
                  <a:pt x="3830301" y="2302452"/>
                </a:lnTo>
                <a:lnTo>
                  <a:pt x="3751196" y="2498410"/>
                </a:lnTo>
                <a:lnTo>
                  <a:pt x="3730874" y="2548755"/>
                </a:lnTo>
                <a:cubicBezTo>
                  <a:pt x="3725962" y="2558161"/>
                  <a:pt x="3721844" y="2567679"/>
                  <a:pt x="3718017" y="2577055"/>
                </a:cubicBezTo>
                <a:lnTo>
                  <a:pt x="3715065" y="2575372"/>
                </a:lnTo>
                <a:lnTo>
                  <a:pt x="3715016" y="2575483"/>
                </a:lnTo>
                <a:lnTo>
                  <a:pt x="3718334" y="2577370"/>
                </a:lnTo>
                <a:cubicBezTo>
                  <a:pt x="3650856" y="2730242"/>
                  <a:pt x="3576212" y="2879749"/>
                  <a:pt x="3494680" y="3025398"/>
                </a:cubicBezTo>
                <a:lnTo>
                  <a:pt x="3345535" y="3264540"/>
                </a:lnTo>
                <a:lnTo>
                  <a:pt x="4471600" y="1946346"/>
                </a:lnTo>
                <a:lnTo>
                  <a:pt x="4471936" y="1946634"/>
                </a:lnTo>
                <a:lnTo>
                  <a:pt x="4472525" y="1945944"/>
                </a:lnTo>
                <a:lnTo>
                  <a:pt x="4472790" y="1945981"/>
                </a:lnTo>
                <a:lnTo>
                  <a:pt x="4474042" y="1947050"/>
                </a:lnTo>
                <a:lnTo>
                  <a:pt x="4475420" y="1945437"/>
                </a:lnTo>
                <a:lnTo>
                  <a:pt x="4610844" y="2061213"/>
                </a:lnTo>
                <a:lnTo>
                  <a:pt x="4609518" y="2062764"/>
                </a:lnTo>
                <a:lnTo>
                  <a:pt x="4686712" y="2128694"/>
                </a:lnTo>
                <a:lnTo>
                  <a:pt x="5264314" y="1063826"/>
                </a:lnTo>
                <a:cubicBezTo>
                  <a:pt x="5264676" y="1062583"/>
                  <a:pt x="5265175" y="1061384"/>
                  <a:pt x="5265802" y="1060249"/>
                </a:cubicBezTo>
                <a:lnTo>
                  <a:pt x="5268095" y="1058441"/>
                </a:lnTo>
                <a:lnTo>
                  <a:pt x="5267787" y="1058273"/>
                </a:lnTo>
                <a:lnTo>
                  <a:pt x="5315156" y="1012432"/>
                </a:lnTo>
                <a:lnTo>
                  <a:pt x="5370445" y="958862"/>
                </a:lnTo>
                <a:lnTo>
                  <a:pt x="5375751" y="953745"/>
                </a:lnTo>
                <a:lnTo>
                  <a:pt x="5377102" y="953699"/>
                </a:lnTo>
                <a:close/>
                <a:moveTo>
                  <a:pt x="4610339" y="726752"/>
                </a:moveTo>
                <a:cubicBezTo>
                  <a:pt x="4623685" y="727798"/>
                  <a:pt x="4636824" y="730665"/>
                  <a:pt x="4649397" y="735271"/>
                </a:cubicBezTo>
                <a:lnTo>
                  <a:pt x="4649660" y="735220"/>
                </a:lnTo>
                <a:lnTo>
                  <a:pt x="4641808" y="737859"/>
                </a:lnTo>
                <a:lnTo>
                  <a:pt x="4674844" y="747169"/>
                </a:lnTo>
                <a:cubicBezTo>
                  <a:pt x="4726003" y="772753"/>
                  <a:pt x="4760674" y="825567"/>
                  <a:pt x="4760794" y="885943"/>
                </a:cubicBezTo>
                <a:lnTo>
                  <a:pt x="4760933" y="1199701"/>
                </a:lnTo>
                <a:lnTo>
                  <a:pt x="4761276" y="1273223"/>
                </a:lnTo>
                <a:lnTo>
                  <a:pt x="4761299" y="1469991"/>
                </a:lnTo>
                <a:cubicBezTo>
                  <a:pt x="4759907" y="1485520"/>
                  <a:pt x="4746245" y="1497018"/>
                  <a:pt x="4730702" y="1495739"/>
                </a:cubicBezTo>
                <a:lnTo>
                  <a:pt x="4713214" y="1494218"/>
                </a:lnTo>
                <a:lnTo>
                  <a:pt x="4660648" y="1616655"/>
                </a:lnTo>
                <a:lnTo>
                  <a:pt x="4620367" y="1613146"/>
                </a:lnTo>
                <a:lnTo>
                  <a:pt x="4615516" y="1668532"/>
                </a:lnTo>
                <a:lnTo>
                  <a:pt x="4576582" y="1665138"/>
                </a:lnTo>
                <a:lnTo>
                  <a:pt x="4571053" y="1728182"/>
                </a:lnTo>
                <a:lnTo>
                  <a:pt x="4492906" y="1770837"/>
                </a:lnTo>
                <a:lnTo>
                  <a:pt x="4492965" y="1770179"/>
                </a:lnTo>
                <a:lnTo>
                  <a:pt x="4491892" y="1770760"/>
                </a:lnTo>
                <a:lnTo>
                  <a:pt x="4498783" y="1661417"/>
                </a:lnTo>
                <a:lnTo>
                  <a:pt x="4469522" y="1657115"/>
                </a:lnTo>
                <a:lnTo>
                  <a:pt x="4469561" y="1655807"/>
                </a:lnTo>
                <a:lnTo>
                  <a:pt x="4465756" y="1655475"/>
                </a:lnTo>
                <a:lnTo>
                  <a:pt x="4470246" y="1604032"/>
                </a:lnTo>
                <a:lnTo>
                  <a:pt x="4423331" y="1599903"/>
                </a:lnTo>
                <a:lnTo>
                  <a:pt x="4394763" y="1470005"/>
                </a:lnTo>
                <a:lnTo>
                  <a:pt x="4395791" y="1470096"/>
                </a:lnTo>
                <a:lnTo>
                  <a:pt x="4395013" y="1466548"/>
                </a:lnTo>
                <a:lnTo>
                  <a:pt x="4377057" y="1464986"/>
                </a:lnTo>
                <a:lnTo>
                  <a:pt x="4368816" y="1460693"/>
                </a:lnTo>
                <a:lnTo>
                  <a:pt x="4368693" y="1460682"/>
                </a:lnTo>
                <a:lnTo>
                  <a:pt x="4358563" y="1455351"/>
                </a:lnTo>
                <a:lnTo>
                  <a:pt x="4357880" y="1454995"/>
                </a:lnTo>
                <a:lnTo>
                  <a:pt x="4357879" y="1454991"/>
                </a:lnTo>
                <a:lnTo>
                  <a:pt x="4349546" y="1450606"/>
                </a:lnTo>
                <a:cubicBezTo>
                  <a:pt x="4344905" y="1445057"/>
                  <a:pt x="4342367" y="1437750"/>
                  <a:pt x="4343016" y="1429981"/>
                </a:cubicBezTo>
                <a:lnTo>
                  <a:pt x="4444009" y="854591"/>
                </a:lnTo>
                <a:cubicBezTo>
                  <a:pt x="4457924" y="775300"/>
                  <a:pt x="4530136" y="719801"/>
                  <a:pt x="4610339" y="726752"/>
                </a:cubicBezTo>
                <a:close/>
                <a:moveTo>
                  <a:pt x="3137489" y="323968"/>
                </a:moveTo>
                <a:lnTo>
                  <a:pt x="3163192" y="491992"/>
                </a:lnTo>
                <a:lnTo>
                  <a:pt x="3163198" y="491992"/>
                </a:lnTo>
                <a:lnTo>
                  <a:pt x="3163629" y="494814"/>
                </a:lnTo>
                <a:lnTo>
                  <a:pt x="3163623" y="494815"/>
                </a:lnTo>
                <a:lnTo>
                  <a:pt x="3168754" y="528360"/>
                </a:lnTo>
                <a:lnTo>
                  <a:pt x="3168766" y="528358"/>
                </a:lnTo>
                <a:lnTo>
                  <a:pt x="3169197" y="531180"/>
                </a:lnTo>
                <a:lnTo>
                  <a:pt x="3169188" y="531182"/>
                </a:lnTo>
                <a:lnTo>
                  <a:pt x="3170465" y="539538"/>
                </a:lnTo>
                <a:lnTo>
                  <a:pt x="3170492" y="539534"/>
                </a:lnTo>
                <a:lnTo>
                  <a:pt x="3170923" y="542356"/>
                </a:lnTo>
                <a:lnTo>
                  <a:pt x="3170896" y="542360"/>
                </a:lnTo>
                <a:lnTo>
                  <a:pt x="3172619" y="553619"/>
                </a:lnTo>
                <a:lnTo>
                  <a:pt x="3172634" y="553616"/>
                </a:lnTo>
                <a:lnTo>
                  <a:pt x="3173065" y="556439"/>
                </a:lnTo>
                <a:lnTo>
                  <a:pt x="3173050" y="556441"/>
                </a:lnTo>
                <a:lnTo>
                  <a:pt x="3174315" y="564713"/>
                </a:lnTo>
                <a:lnTo>
                  <a:pt x="3174321" y="564713"/>
                </a:lnTo>
                <a:lnTo>
                  <a:pt x="3174752" y="567535"/>
                </a:lnTo>
                <a:lnTo>
                  <a:pt x="3174746" y="567535"/>
                </a:lnTo>
                <a:lnTo>
                  <a:pt x="3179878" y="601075"/>
                </a:lnTo>
                <a:lnTo>
                  <a:pt x="3179914" y="601069"/>
                </a:lnTo>
                <a:lnTo>
                  <a:pt x="3180345" y="603891"/>
                </a:lnTo>
                <a:lnTo>
                  <a:pt x="3180309" y="603897"/>
                </a:lnTo>
                <a:lnTo>
                  <a:pt x="3183315" y="623551"/>
                </a:lnTo>
                <a:lnTo>
                  <a:pt x="3183318" y="623551"/>
                </a:lnTo>
                <a:lnTo>
                  <a:pt x="3183752" y="626373"/>
                </a:lnTo>
                <a:lnTo>
                  <a:pt x="3183749" y="626374"/>
                </a:lnTo>
                <a:lnTo>
                  <a:pt x="3187166" y="648737"/>
                </a:lnTo>
                <a:lnTo>
                  <a:pt x="3187187" y="648734"/>
                </a:lnTo>
                <a:lnTo>
                  <a:pt x="3187619" y="651556"/>
                </a:lnTo>
                <a:lnTo>
                  <a:pt x="3187597" y="651559"/>
                </a:lnTo>
                <a:lnTo>
                  <a:pt x="3209425" y="794251"/>
                </a:lnTo>
                <a:lnTo>
                  <a:pt x="3209425" y="794250"/>
                </a:lnTo>
                <a:lnTo>
                  <a:pt x="3209857" y="797073"/>
                </a:lnTo>
                <a:lnTo>
                  <a:pt x="3209857" y="797073"/>
                </a:lnTo>
                <a:lnTo>
                  <a:pt x="3213271" y="819395"/>
                </a:lnTo>
                <a:lnTo>
                  <a:pt x="3213280" y="819394"/>
                </a:lnTo>
                <a:lnTo>
                  <a:pt x="3213711" y="822215"/>
                </a:lnTo>
                <a:lnTo>
                  <a:pt x="3213703" y="822217"/>
                </a:lnTo>
                <a:lnTo>
                  <a:pt x="3222684" y="880932"/>
                </a:lnTo>
                <a:lnTo>
                  <a:pt x="3222702" y="880929"/>
                </a:lnTo>
                <a:lnTo>
                  <a:pt x="3223133" y="883751"/>
                </a:lnTo>
                <a:lnTo>
                  <a:pt x="3223115" y="883754"/>
                </a:lnTo>
                <a:lnTo>
                  <a:pt x="3227825" y="914550"/>
                </a:lnTo>
                <a:lnTo>
                  <a:pt x="3227879" y="914542"/>
                </a:lnTo>
                <a:lnTo>
                  <a:pt x="3228310" y="917364"/>
                </a:lnTo>
                <a:lnTo>
                  <a:pt x="3228257" y="917372"/>
                </a:lnTo>
                <a:lnTo>
                  <a:pt x="3244524" y="1023709"/>
                </a:lnTo>
                <a:lnTo>
                  <a:pt x="3244563" y="1023704"/>
                </a:lnTo>
                <a:lnTo>
                  <a:pt x="3244994" y="1026525"/>
                </a:lnTo>
                <a:lnTo>
                  <a:pt x="3244958" y="1026532"/>
                </a:lnTo>
                <a:lnTo>
                  <a:pt x="3287334" y="1303562"/>
                </a:lnTo>
                <a:lnTo>
                  <a:pt x="3287355" y="1303558"/>
                </a:lnTo>
                <a:lnTo>
                  <a:pt x="3287786" y="1306380"/>
                </a:lnTo>
                <a:lnTo>
                  <a:pt x="3287765" y="1306384"/>
                </a:lnTo>
                <a:lnTo>
                  <a:pt x="3332206" y="1596723"/>
                </a:lnTo>
                <a:lnTo>
                  <a:pt x="2584943" y="789228"/>
                </a:lnTo>
                <a:lnTo>
                  <a:pt x="2276247" y="455675"/>
                </a:lnTo>
                <a:close/>
                <a:moveTo>
                  <a:pt x="6778429" y="802403"/>
                </a:moveTo>
                <a:lnTo>
                  <a:pt x="6735441" y="867154"/>
                </a:lnTo>
                <a:lnTo>
                  <a:pt x="6737031" y="868069"/>
                </a:lnTo>
                <a:lnTo>
                  <a:pt x="6670633" y="966273"/>
                </a:lnTo>
                <a:lnTo>
                  <a:pt x="6655341" y="989315"/>
                </a:lnTo>
                <a:lnTo>
                  <a:pt x="6655647" y="992703"/>
                </a:lnTo>
                <a:lnTo>
                  <a:pt x="6647477" y="1000520"/>
                </a:lnTo>
                <a:lnTo>
                  <a:pt x="6646562" y="1001874"/>
                </a:lnTo>
                <a:lnTo>
                  <a:pt x="6646254" y="1001691"/>
                </a:lnTo>
                <a:lnTo>
                  <a:pt x="5284508" y="2304763"/>
                </a:lnTo>
                <a:lnTo>
                  <a:pt x="5285432" y="2305740"/>
                </a:lnTo>
                <a:lnTo>
                  <a:pt x="5229480" y="2358649"/>
                </a:lnTo>
                <a:lnTo>
                  <a:pt x="5229390" y="2358553"/>
                </a:lnTo>
                <a:lnTo>
                  <a:pt x="5229361" y="2358579"/>
                </a:lnTo>
                <a:lnTo>
                  <a:pt x="5228495" y="2357666"/>
                </a:lnTo>
                <a:lnTo>
                  <a:pt x="5214239" y="2371146"/>
                </a:lnTo>
                <a:cubicBezTo>
                  <a:pt x="5193791" y="2390476"/>
                  <a:pt x="5161549" y="2389575"/>
                  <a:pt x="5142213" y="2369130"/>
                </a:cubicBezTo>
                <a:lnTo>
                  <a:pt x="5140293" y="2364106"/>
                </a:lnTo>
                <a:lnTo>
                  <a:pt x="5141560" y="2368505"/>
                </a:lnTo>
                <a:lnTo>
                  <a:pt x="5125536" y="2351609"/>
                </a:lnTo>
                <a:cubicBezTo>
                  <a:pt x="5114364" y="2339770"/>
                  <a:pt x="5117142" y="2318568"/>
                  <a:pt x="5131992" y="2304866"/>
                </a:cubicBezTo>
                <a:lnTo>
                  <a:pt x="5160653" y="2277773"/>
                </a:lnTo>
                <a:lnTo>
                  <a:pt x="5161080" y="2278224"/>
                </a:lnTo>
                <a:lnTo>
                  <a:pt x="5209038" y="2232873"/>
                </a:lnTo>
                <a:lnTo>
                  <a:pt x="5208646" y="2232467"/>
                </a:lnTo>
                <a:lnTo>
                  <a:pt x="6572095" y="927678"/>
                </a:lnTo>
                <a:cubicBezTo>
                  <a:pt x="6572877" y="926650"/>
                  <a:pt x="6573748" y="925701"/>
                  <a:pt x="6574712" y="924837"/>
                </a:cubicBezTo>
                <a:lnTo>
                  <a:pt x="6577223" y="923535"/>
                </a:lnTo>
                <a:lnTo>
                  <a:pt x="6577148" y="923457"/>
                </a:lnTo>
                <a:lnTo>
                  <a:pt x="6632404" y="889662"/>
                </a:lnTo>
                <a:lnTo>
                  <a:pt x="6696742" y="850789"/>
                </a:lnTo>
                <a:lnTo>
                  <a:pt x="6703024" y="847047"/>
                </a:lnTo>
                <a:lnTo>
                  <a:pt x="6704217" y="847187"/>
                </a:lnTo>
                <a:close/>
                <a:moveTo>
                  <a:pt x="1570693" y="3904"/>
                </a:moveTo>
                <a:cubicBezTo>
                  <a:pt x="1590184" y="10200"/>
                  <a:pt x="1607280" y="23906"/>
                  <a:pt x="1617395" y="43541"/>
                </a:cubicBezTo>
                <a:lnTo>
                  <a:pt x="2208405" y="1198409"/>
                </a:lnTo>
                <a:lnTo>
                  <a:pt x="2178817" y="980422"/>
                </a:lnTo>
                <a:cubicBezTo>
                  <a:pt x="2178410" y="979182"/>
                  <a:pt x="2178139" y="977907"/>
                  <a:pt x="2177994" y="976614"/>
                </a:cubicBezTo>
                <a:lnTo>
                  <a:pt x="2178613" y="974016"/>
                </a:lnTo>
                <a:lnTo>
                  <a:pt x="2178350" y="974052"/>
                </a:lnTo>
                <a:lnTo>
                  <a:pt x="2189457" y="909111"/>
                </a:lnTo>
                <a:lnTo>
                  <a:pt x="2202352" y="833248"/>
                </a:lnTo>
                <a:lnTo>
                  <a:pt x="2203372" y="825913"/>
                </a:lnTo>
                <a:lnTo>
                  <a:pt x="2204361" y="825135"/>
                </a:lnTo>
                <a:lnTo>
                  <a:pt x="2219224" y="737849"/>
                </a:lnTo>
                <a:lnTo>
                  <a:pt x="2253372" y="809780"/>
                </a:lnTo>
                <a:lnTo>
                  <a:pt x="2255598" y="809009"/>
                </a:lnTo>
                <a:lnTo>
                  <a:pt x="2262313" y="823754"/>
                </a:lnTo>
                <a:lnTo>
                  <a:pt x="2264128" y="827608"/>
                </a:lnTo>
                <a:lnTo>
                  <a:pt x="2265046" y="829448"/>
                </a:lnTo>
                <a:lnTo>
                  <a:pt x="2280518" y="862590"/>
                </a:lnTo>
                <a:lnTo>
                  <a:pt x="2283039" y="867806"/>
                </a:lnTo>
                <a:lnTo>
                  <a:pt x="2290750" y="884284"/>
                </a:lnTo>
                <a:lnTo>
                  <a:pt x="2293467" y="889977"/>
                </a:lnTo>
                <a:lnTo>
                  <a:pt x="2294791" y="892774"/>
                </a:lnTo>
                <a:lnTo>
                  <a:pt x="2318450" y="943257"/>
                </a:lnTo>
                <a:lnTo>
                  <a:pt x="2322118" y="946304"/>
                </a:lnTo>
                <a:lnTo>
                  <a:pt x="2323031" y="953033"/>
                </a:lnTo>
                <a:lnTo>
                  <a:pt x="2323064" y="953104"/>
                </a:lnTo>
                <a:lnTo>
                  <a:pt x="2323323" y="954490"/>
                </a:lnTo>
                <a:lnTo>
                  <a:pt x="2323231" y="954503"/>
                </a:lnTo>
                <a:lnTo>
                  <a:pt x="2323766" y="958446"/>
                </a:lnTo>
                <a:lnTo>
                  <a:pt x="2324139" y="959265"/>
                </a:lnTo>
                <a:lnTo>
                  <a:pt x="2323888" y="959349"/>
                </a:lnTo>
                <a:lnTo>
                  <a:pt x="2409744" y="1591835"/>
                </a:lnTo>
                <a:lnTo>
                  <a:pt x="2417803" y="1607581"/>
                </a:lnTo>
                <a:cubicBezTo>
                  <a:pt x="2427804" y="1627284"/>
                  <a:pt x="2428904" y="1649174"/>
                  <a:pt x="2422591" y="1668662"/>
                </a:cubicBezTo>
                <a:lnTo>
                  <a:pt x="2420649" y="1672176"/>
                </a:lnTo>
                <a:lnTo>
                  <a:pt x="2467962" y="2020719"/>
                </a:lnTo>
                <a:lnTo>
                  <a:pt x="2493218" y="2022365"/>
                </a:lnTo>
                <a:lnTo>
                  <a:pt x="2493238" y="2022241"/>
                </a:lnTo>
                <a:lnTo>
                  <a:pt x="2493497" y="2022277"/>
                </a:lnTo>
                <a:lnTo>
                  <a:pt x="2493539" y="2022013"/>
                </a:lnTo>
                <a:lnTo>
                  <a:pt x="2498060" y="2022551"/>
                </a:lnTo>
                <a:lnTo>
                  <a:pt x="2498003" y="2022904"/>
                </a:lnTo>
                <a:lnTo>
                  <a:pt x="2498011" y="2022905"/>
                </a:lnTo>
                <a:lnTo>
                  <a:pt x="2497982" y="2023072"/>
                </a:lnTo>
                <a:lnTo>
                  <a:pt x="2541076" y="2034354"/>
                </a:lnTo>
                <a:lnTo>
                  <a:pt x="2541853" y="2031526"/>
                </a:lnTo>
                <a:lnTo>
                  <a:pt x="2544166" y="2031757"/>
                </a:lnTo>
                <a:lnTo>
                  <a:pt x="2543292" y="2034935"/>
                </a:lnTo>
                <a:lnTo>
                  <a:pt x="2588136" y="2046676"/>
                </a:lnTo>
                <a:lnTo>
                  <a:pt x="2634415" y="2067583"/>
                </a:lnTo>
                <a:lnTo>
                  <a:pt x="2634769" y="2066883"/>
                </a:lnTo>
                <a:lnTo>
                  <a:pt x="2636791" y="2067885"/>
                </a:lnTo>
                <a:lnTo>
                  <a:pt x="2636475" y="2068513"/>
                </a:lnTo>
                <a:lnTo>
                  <a:pt x="2653678" y="2076282"/>
                </a:lnTo>
                <a:lnTo>
                  <a:pt x="2672562" y="2088399"/>
                </a:lnTo>
                <a:lnTo>
                  <a:pt x="2673412" y="2087034"/>
                </a:lnTo>
                <a:lnTo>
                  <a:pt x="2673895" y="2087336"/>
                </a:lnTo>
                <a:lnTo>
                  <a:pt x="2674030" y="2087120"/>
                </a:lnTo>
                <a:lnTo>
                  <a:pt x="2677925" y="2089555"/>
                </a:lnTo>
                <a:lnTo>
                  <a:pt x="2676904" y="2091187"/>
                </a:lnTo>
                <a:lnTo>
                  <a:pt x="2714852" y="2115537"/>
                </a:lnTo>
                <a:lnTo>
                  <a:pt x="2752837" y="2148810"/>
                </a:lnTo>
                <a:lnTo>
                  <a:pt x="2753369" y="2148247"/>
                </a:lnTo>
                <a:lnTo>
                  <a:pt x="2755040" y="2149831"/>
                </a:lnTo>
                <a:lnTo>
                  <a:pt x="2754570" y="2150328"/>
                </a:lnTo>
                <a:lnTo>
                  <a:pt x="2770473" y="2164250"/>
                </a:lnTo>
                <a:lnTo>
                  <a:pt x="2785874" y="2182519"/>
                </a:lnTo>
                <a:lnTo>
                  <a:pt x="2788467" y="2180237"/>
                </a:lnTo>
                <a:lnTo>
                  <a:pt x="2789937" y="2181974"/>
                </a:lnTo>
                <a:lnTo>
                  <a:pt x="2787339" y="2184259"/>
                </a:lnTo>
                <a:lnTo>
                  <a:pt x="2819357" y="2222238"/>
                </a:lnTo>
                <a:lnTo>
                  <a:pt x="2841834" y="2261092"/>
                </a:lnTo>
                <a:lnTo>
                  <a:pt x="2845447" y="2258975"/>
                </a:lnTo>
                <a:lnTo>
                  <a:pt x="2846611" y="2260939"/>
                </a:lnTo>
                <a:lnTo>
                  <a:pt x="2842978" y="2263071"/>
                </a:lnTo>
                <a:lnTo>
                  <a:pt x="2869731" y="2309310"/>
                </a:lnTo>
                <a:lnTo>
                  <a:pt x="2883222" y="2349503"/>
                </a:lnTo>
                <a:lnTo>
                  <a:pt x="2884063" y="2349210"/>
                </a:lnTo>
                <a:lnTo>
                  <a:pt x="2884764" y="2351290"/>
                </a:lnTo>
                <a:lnTo>
                  <a:pt x="2883920" y="2351586"/>
                </a:lnTo>
                <a:lnTo>
                  <a:pt x="2898867" y="2396118"/>
                </a:lnTo>
                <a:lnTo>
                  <a:pt x="2899543" y="2395958"/>
                </a:lnTo>
                <a:lnTo>
                  <a:pt x="2899543" y="2395959"/>
                </a:lnTo>
                <a:lnTo>
                  <a:pt x="2899546" y="2395959"/>
                </a:lnTo>
                <a:lnTo>
                  <a:pt x="2900559" y="2400334"/>
                </a:lnTo>
                <a:lnTo>
                  <a:pt x="2900301" y="2400395"/>
                </a:lnTo>
                <a:lnTo>
                  <a:pt x="2900787" y="2401837"/>
                </a:lnTo>
                <a:lnTo>
                  <a:pt x="2903857" y="2440414"/>
                </a:lnTo>
                <a:lnTo>
                  <a:pt x="2905365" y="2440192"/>
                </a:lnTo>
                <a:lnTo>
                  <a:pt x="2905689" y="2442400"/>
                </a:lnTo>
                <a:lnTo>
                  <a:pt x="2904036" y="2442646"/>
                </a:lnTo>
                <a:lnTo>
                  <a:pt x="2907760" y="2489402"/>
                </a:lnTo>
                <a:lnTo>
                  <a:pt x="2908976" y="2489343"/>
                </a:lnTo>
                <a:lnTo>
                  <a:pt x="2909010" y="2491690"/>
                </a:lnTo>
                <a:lnTo>
                  <a:pt x="2907945" y="2491740"/>
                </a:lnTo>
                <a:lnTo>
                  <a:pt x="2912169" y="2544761"/>
                </a:lnTo>
                <a:lnTo>
                  <a:pt x="2903270" y="2586853"/>
                </a:lnTo>
                <a:lnTo>
                  <a:pt x="2906424" y="2587365"/>
                </a:lnTo>
                <a:lnTo>
                  <a:pt x="2905785" y="2591961"/>
                </a:lnTo>
                <a:lnTo>
                  <a:pt x="2902310" y="2591397"/>
                </a:lnTo>
                <a:lnTo>
                  <a:pt x="2894642" y="2627659"/>
                </a:lnTo>
                <a:lnTo>
                  <a:pt x="2895124" y="2627774"/>
                </a:lnTo>
                <a:lnTo>
                  <a:pt x="2894893" y="2630084"/>
                </a:lnTo>
                <a:lnTo>
                  <a:pt x="2894167" y="2629910"/>
                </a:lnTo>
                <a:lnTo>
                  <a:pt x="2882672" y="2684283"/>
                </a:lnTo>
                <a:lnTo>
                  <a:pt x="2836269" y="2769679"/>
                </a:lnTo>
                <a:lnTo>
                  <a:pt x="2841353" y="2772815"/>
                </a:lnTo>
                <a:lnTo>
                  <a:pt x="2838920" y="2776711"/>
                </a:lnTo>
                <a:lnTo>
                  <a:pt x="2838917" y="2776710"/>
                </a:lnTo>
                <a:lnTo>
                  <a:pt x="2838917" y="2776710"/>
                </a:lnTo>
                <a:lnTo>
                  <a:pt x="2834071" y="2773721"/>
                </a:lnTo>
                <a:lnTo>
                  <a:pt x="2813816" y="2810997"/>
                </a:lnTo>
                <a:lnTo>
                  <a:pt x="2781033" y="2843100"/>
                </a:lnTo>
                <a:lnTo>
                  <a:pt x="2781114" y="2843172"/>
                </a:lnTo>
                <a:lnTo>
                  <a:pt x="2779527" y="2844844"/>
                </a:lnTo>
                <a:lnTo>
                  <a:pt x="2779384" y="2844714"/>
                </a:lnTo>
                <a:lnTo>
                  <a:pt x="2742299" y="2881025"/>
                </a:lnTo>
                <a:lnTo>
                  <a:pt x="2745129" y="2884202"/>
                </a:lnTo>
                <a:lnTo>
                  <a:pt x="2743379" y="2885760"/>
                </a:lnTo>
                <a:lnTo>
                  <a:pt x="2740629" y="2882660"/>
                </a:lnTo>
                <a:lnTo>
                  <a:pt x="2707098" y="2915488"/>
                </a:lnTo>
                <a:lnTo>
                  <a:pt x="2705098" y="2916921"/>
                </a:lnTo>
                <a:lnTo>
                  <a:pt x="2705539" y="2916982"/>
                </a:lnTo>
                <a:lnTo>
                  <a:pt x="2756848" y="2987994"/>
                </a:lnTo>
                <a:lnTo>
                  <a:pt x="2575364" y="3118961"/>
                </a:lnTo>
                <a:lnTo>
                  <a:pt x="1891785" y="2171350"/>
                </a:lnTo>
                <a:lnTo>
                  <a:pt x="2072789" y="2040321"/>
                </a:lnTo>
                <a:lnTo>
                  <a:pt x="2123929" y="2111220"/>
                </a:lnTo>
                <a:lnTo>
                  <a:pt x="2126518" y="2109320"/>
                </a:lnTo>
                <a:lnTo>
                  <a:pt x="2126719" y="2109602"/>
                </a:lnTo>
                <a:lnTo>
                  <a:pt x="2166239" y="2086745"/>
                </a:lnTo>
                <a:lnTo>
                  <a:pt x="2162968" y="2081059"/>
                </a:lnTo>
                <a:lnTo>
                  <a:pt x="2164920" y="2079979"/>
                </a:lnTo>
                <a:lnTo>
                  <a:pt x="2168176" y="2085623"/>
                </a:lnTo>
                <a:lnTo>
                  <a:pt x="2213069" y="2059663"/>
                </a:lnTo>
                <a:lnTo>
                  <a:pt x="2213065" y="2059655"/>
                </a:lnTo>
                <a:lnTo>
                  <a:pt x="2215182" y="2058688"/>
                </a:lnTo>
                <a:lnTo>
                  <a:pt x="2215277" y="2058904"/>
                </a:lnTo>
                <a:lnTo>
                  <a:pt x="2253206" y="2046176"/>
                </a:lnTo>
                <a:lnTo>
                  <a:pt x="2252457" y="2043965"/>
                </a:lnTo>
                <a:lnTo>
                  <a:pt x="2254637" y="2043188"/>
                </a:lnTo>
                <a:lnTo>
                  <a:pt x="2255400" y="2045440"/>
                </a:lnTo>
                <a:lnTo>
                  <a:pt x="2299498" y="2030640"/>
                </a:lnTo>
                <a:lnTo>
                  <a:pt x="2299466" y="2030507"/>
                </a:lnTo>
                <a:lnTo>
                  <a:pt x="2300911" y="2030166"/>
                </a:lnTo>
                <a:lnTo>
                  <a:pt x="2305675" y="2028568"/>
                </a:lnTo>
                <a:lnTo>
                  <a:pt x="2320770" y="2026631"/>
                </a:lnTo>
                <a:lnTo>
                  <a:pt x="2285300" y="1765239"/>
                </a:lnTo>
                <a:lnTo>
                  <a:pt x="1135072" y="2353329"/>
                </a:lnTo>
                <a:lnTo>
                  <a:pt x="1134174" y="2351574"/>
                </a:lnTo>
                <a:lnTo>
                  <a:pt x="1133173" y="2352087"/>
                </a:lnTo>
                <a:lnTo>
                  <a:pt x="960397" y="2014303"/>
                </a:lnTo>
                <a:lnTo>
                  <a:pt x="963900" y="2038110"/>
                </a:lnTo>
                <a:cubicBezTo>
                  <a:pt x="963204" y="2057163"/>
                  <a:pt x="958970" y="2076373"/>
                  <a:pt x="950880" y="2094801"/>
                </a:cubicBezTo>
                <a:cubicBezTo>
                  <a:pt x="945600" y="2107102"/>
                  <a:pt x="938665" y="2118623"/>
                  <a:pt x="930258" y="2129049"/>
                </a:cubicBezTo>
                <a:lnTo>
                  <a:pt x="930222" y="2129314"/>
                </a:lnTo>
                <a:lnTo>
                  <a:pt x="930255" y="2121127"/>
                </a:lnTo>
                <a:lnTo>
                  <a:pt x="910874" y="2149293"/>
                </a:lnTo>
                <a:cubicBezTo>
                  <a:pt x="870194" y="2189485"/>
                  <a:pt x="809066" y="2205343"/>
                  <a:pt x="751862" y="2186122"/>
                </a:cubicBezTo>
                <a:lnTo>
                  <a:pt x="454331" y="2086171"/>
                </a:lnTo>
                <a:lnTo>
                  <a:pt x="384888" y="2062096"/>
                </a:lnTo>
                <a:lnTo>
                  <a:pt x="198904" y="1998926"/>
                </a:lnTo>
                <a:cubicBezTo>
                  <a:pt x="184643" y="1992618"/>
                  <a:pt x="178147" y="1975984"/>
                  <a:pt x="184357" y="1961677"/>
                </a:cubicBezTo>
                <a:lnTo>
                  <a:pt x="326779" y="1636655"/>
                </a:lnTo>
                <a:cubicBezTo>
                  <a:pt x="329933" y="1629526"/>
                  <a:pt x="335669" y="1624338"/>
                  <a:pt x="342405" y="1621708"/>
                </a:cubicBezTo>
                <a:lnTo>
                  <a:pt x="342452" y="1621707"/>
                </a:lnTo>
                <a:lnTo>
                  <a:pt x="349260" y="1615206"/>
                </a:lnTo>
                <a:cubicBezTo>
                  <a:pt x="355996" y="1612592"/>
                  <a:pt x="363729" y="1612542"/>
                  <a:pt x="370867" y="1615674"/>
                </a:cubicBezTo>
                <a:lnTo>
                  <a:pt x="883281" y="1896209"/>
                </a:lnTo>
                <a:lnTo>
                  <a:pt x="912151" y="1919982"/>
                </a:lnTo>
                <a:lnTo>
                  <a:pt x="261721" y="648375"/>
                </a:lnTo>
                <a:lnTo>
                  <a:pt x="262607" y="647922"/>
                </a:lnTo>
                <a:lnTo>
                  <a:pt x="262173" y="647073"/>
                </a:lnTo>
                <a:lnTo>
                  <a:pt x="263357" y="646467"/>
                </a:lnTo>
                <a:lnTo>
                  <a:pt x="262350" y="644499"/>
                </a:lnTo>
                <a:lnTo>
                  <a:pt x="424718" y="561412"/>
                </a:lnTo>
                <a:lnTo>
                  <a:pt x="425724" y="563381"/>
                </a:lnTo>
                <a:lnTo>
                  <a:pt x="1509625" y="8729"/>
                </a:lnTo>
                <a:cubicBezTo>
                  <a:pt x="1529318" y="-1277"/>
                  <a:pt x="1551203" y="-2392"/>
                  <a:pt x="1570693" y="3904"/>
                </a:cubicBezTo>
                <a:close/>
              </a:path>
            </a:pathLst>
          </a:custGeom>
          <a:solidFill>
            <a:srgbClr val="FCD75E"/>
          </a:solidFill>
          <a:ln>
            <a:noFill/>
          </a:ln>
          <a:effectLst>
            <a:outerShdw blurRad="127000" sx="106000" sy="106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4635521" y="474652"/>
            <a:ext cx="814493" cy="2014015"/>
            <a:chOff x="5662611" y="2352674"/>
            <a:chExt cx="869442" cy="2149888"/>
          </a:xfrm>
        </p:grpSpPr>
        <p:sp>
          <p:nvSpPr>
            <p:cNvPr id="38" name="Google Shape;38;p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4222676" y="1110503"/>
            <a:ext cx="1525389" cy="1580266"/>
            <a:chOff x="5281612" y="2586132"/>
            <a:chExt cx="1628298" cy="1686877"/>
          </a:xfrm>
        </p:grpSpPr>
        <p:sp>
          <p:nvSpPr>
            <p:cNvPr id="46" name="Google Shape;46;p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285673" y="127597"/>
            <a:ext cx="2282083" cy="2388296"/>
            <a:chOff x="4876800" y="2152692"/>
            <a:chExt cx="2436041" cy="2549419"/>
          </a:xfrm>
        </p:grpSpPr>
        <p:sp>
          <p:nvSpPr>
            <p:cNvPr id="54" name="Google Shape;54;p2"/>
            <p:cNvSpPr/>
            <p:nvPr/>
          </p:nvSpPr>
          <p:spPr>
            <a:xfrm>
              <a:off x="4877085" y="2152692"/>
              <a:ext cx="2435756" cy="2549419"/>
            </a:xfrm>
            <a:custGeom>
              <a:avLst/>
              <a:gdLst/>
              <a:ahLst/>
              <a:cxnLst/>
              <a:rect l="l" t="t" r="r" b="b"/>
              <a:pathLst>
                <a:path w="2435756" h="2549419" extrusionOk="0">
                  <a:moveTo>
                    <a:pt x="1" y="873768"/>
                  </a:moveTo>
                  <a:lnTo>
                    <a:pt x="1225011" y="15375"/>
                  </a:lnTo>
                  <a:cubicBezTo>
                    <a:pt x="1263711" y="-11577"/>
                    <a:pt x="1316908" y="-2214"/>
                    <a:pt x="1344074" y="36330"/>
                  </a:cubicBezTo>
                  <a:lnTo>
                    <a:pt x="2420399" y="1572236"/>
                  </a:lnTo>
                  <a:cubicBezTo>
                    <a:pt x="2447335" y="1610956"/>
                    <a:pt x="2437925" y="1664162"/>
                    <a:pt x="2399349" y="1691299"/>
                  </a:cubicBezTo>
                  <a:lnTo>
                    <a:pt x="1173862" y="2549406"/>
                  </a:lnTo>
                  <a:lnTo>
                    <a:pt x="1" y="8737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76895" y="2911983"/>
              <a:ext cx="1331404" cy="1784889"/>
            </a:xfrm>
            <a:custGeom>
              <a:avLst/>
              <a:gdLst/>
              <a:ahLst/>
              <a:cxnLst/>
              <a:rect l="l" t="t" r="r" b="b"/>
              <a:pathLst>
                <a:path w="1331404" h="1784889" extrusionOk="0">
                  <a:moveTo>
                    <a:pt x="0" y="111728"/>
                  </a:moveTo>
                  <a:lnTo>
                    <a:pt x="159449" y="0"/>
                  </a:lnTo>
                  <a:lnTo>
                    <a:pt x="1331404" y="1673162"/>
                  </a:lnTo>
                  <a:lnTo>
                    <a:pt x="1171956" y="1784890"/>
                  </a:lnTo>
                  <a:lnTo>
                    <a:pt x="0" y="111728"/>
                  </a:lnTo>
                  <a:lnTo>
                    <a:pt x="0" y="111728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76800" y="3004947"/>
              <a:ext cx="1204722" cy="1696116"/>
            </a:xfrm>
            <a:custGeom>
              <a:avLst/>
              <a:gdLst/>
              <a:ahLst/>
              <a:cxnLst/>
              <a:rect l="l" t="t" r="r" b="b"/>
              <a:pathLst>
                <a:path w="1204722" h="1696116" extrusionOk="0">
                  <a:moveTo>
                    <a:pt x="0" y="22955"/>
                  </a:moveTo>
                  <a:lnTo>
                    <a:pt x="32766" y="0"/>
                  </a:lnTo>
                  <a:lnTo>
                    <a:pt x="1204722" y="1673162"/>
                  </a:lnTo>
                  <a:lnTo>
                    <a:pt x="1171956" y="1696117"/>
                  </a:lnTo>
                  <a:lnTo>
                    <a:pt x="0" y="22955"/>
                  </a:lnTo>
                  <a:lnTo>
                    <a:pt x="0" y="22955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09851" y="2996279"/>
              <a:ext cx="1184052" cy="1681638"/>
            </a:xfrm>
            <a:custGeom>
              <a:avLst/>
              <a:gdLst/>
              <a:ahLst/>
              <a:cxnLst/>
              <a:rect l="l" t="t" r="r" b="b"/>
              <a:pathLst>
                <a:path w="1184052" h="1681638" extrusionOk="0">
                  <a:moveTo>
                    <a:pt x="0" y="8477"/>
                  </a:moveTo>
                  <a:lnTo>
                    <a:pt x="12192" y="0"/>
                  </a:lnTo>
                  <a:lnTo>
                    <a:pt x="1184053" y="1673162"/>
                  </a:lnTo>
                  <a:lnTo>
                    <a:pt x="1171861" y="1681639"/>
                  </a:lnTo>
                  <a:lnTo>
                    <a:pt x="0" y="8477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14900" y="2992659"/>
              <a:ext cx="1184148" cy="1681733"/>
            </a:xfrm>
            <a:custGeom>
              <a:avLst/>
              <a:gdLst/>
              <a:ahLst/>
              <a:cxnLst/>
              <a:rect l="l" t="t" r="r" b="b"/>
              <a:pathLst>
                <a:path w="1184148" h="1681733" extrusionOk="0">
                  <a:moveTo>
                    <a:pt x="0" y="8572"/>
                  </a:moveTo>
                  <a:lnTo>
                    <a:pt x="12192" y="0"/>
                  </a:lnTo>
                  <a:lnTo>
                    <a:pt x="1184148" y="1673162"/>
                  </a:lnTo>
                  <a:lnTo>
                    <a:pt x="1171956" y="1681734"/>
                  </a:lnTo>
                  <a:lnTo>
                    <a:pt x="0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D8D9DC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rot="-2095297">
              <a:off x="5235409" y="273042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7" y="-13"/>
                  </a:lnTo>
                  <a:lnTo>
                    <a:pt x="1017937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-2095297">
              <a:off x="5314977" y="2844068"/>
              <a:ext cx="1018016" cy="63250"/>
            </a:xfrm>
            <a:custGeom>
              <a:avLst/>
              <a:gdLst/>
              <a:ahLst/>
              <a:cxnLst/>
              <a:rect l="l" t="t" r="r" b="b"/>
              <a:pathLst>
                <a:path w="1017936" h="63245" extrusionOk="0">
                  <a:moveTo>
                    <a:pt x="1" y="-13"/>
                  </a:moveTo>
                  <a:lnTo>
                    <a:pt x="1017938" y="-13"/>
                  </a:lnTo>
                  <a:lnTo>
                    <a:pt x="1017938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-2088241">
              <a:off x="5390083" y="2958931"/>
              <a:ext cx="1015188" cy="63075"/>
            </a:xfrm>
            <a:custGeom>
              <a:avLst/>
              <a:gdLst/>
              <a:ahLst/>
              <a:cxnLst/>
              <a:rect l="l" t="t" r="r" b="b"/>
              <a:pathLst>
                <a:path w="1016561" h="63160" extrusionOk="0">
                  <a:moveTo>
                    <a:pt x="1" y="-13"/>
                  </a:moveTo>
                  <a:lnTo>
                    <a:pt x="1016562" y="-13"/>
                  </a:lnTo>
                  <a:lnTo>
                    <a:pt x="1016562" y="63148"/>
                  </a:lnTo>
                  <a:lnTo>
                    <a:pt x="1" y="63148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2095297">
              <a:off x="6589761" y="367368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2095297">
              <a:off x="6667183" y="3784065"/>
              <a:ext cx="477906" cy="63250"/>
            </a:xfrm>
            <a:custGeom>
              <a:avLst/>
              <a:gdLst/>
              <a:ahLst/>
              <a:cxnLst/>
              <a:rect l="l" t="t" r="r" b="b"/>
              <a:pathLst>
                <a:path w="477869" h="63245" extrusionOk="0">
                  <a:moveTo>
                    <a:pt x="1" y="-13"/>
                  </a:moveTo>
                  <a:lnTo>
                    <a:pt x="477870" y="-13"/>
                  </a:lnTo>
                  <a:lnTo>
                    <a:pt x="477870" y="63233"/>
                  </a:lnTo>
                  <a:lnTo>
                    <a:pt x="1" y="6323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64159" y="1889678"/>
            <a:ext cx="1009275" cy="516314"/>
            <a:chOff x="5557837" y="3152773"/>
            <a:chExt cx="1077365" cy="551146"/>
          </a:xfrm>
        </p:grpSpPr>
        <p:sp>
          <p:nvSpPr>
            <p:cNvPr id="65" name="Google Shape;65;p2"/>
            <p:cNvSpPr/>
            <p:nvPr/>
          </p:nvSpPr>
          <p:spPr>
            <a:xfrm>
              <a:off x="5557837" y="3242214"/>
              <a:ext cx="131635" cy="113537"/>
            </a:xfrm>
            <a:custGeom>
              <a:avLst/>
              <a:gdLst/>
              <a:ahLst/>
              <a:cxnLst/>
              <a:rect l="l" t="t" r="r" b="b"/>
              <a:pathLst>
                <a:path w="131635" h="113537" extrusionOk="0">
                  <a:moveTo>
                    <a:pt x="131636" y="37433"/>
                  </a:moveTo>
                  <a:lnTo>
                    <a:pt x="0" y="0"/>
                  </a:lnTo>
                  <a:lnTo>
                    <a:pt x="29051" y="90487"/>
                  </a:lnTo>
                  <a:lnTo>
                    <a:pt x="110300" y="113538"/>
                  </a:lnTo>
                  <a:lnTo>
                    <a:pt x="131636" y="37433"/>
                  </a:lnTo>
                  <a:lnTo>
                    <a:pt x="131636" y="37433"/>
                  </a:lnTo>
                  <a:close/>
                </a:path>
              </a:pathLst>
            </a:custGeom>
            <a:solidFill>
              <a:srgbClr val="F255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40418" y="3236880"/>
              <a:ext cx="133254" cy="179736"/>
            </a:xfrm>
            <a:custGeom>
              <a:avLst/>
              <a:gdLst/>
              <a:ahLst/>
              <a:cxnLst/>
              <a:rect l="l" t="t" r="r" b="b"/>
              <a:pathLst>
                <a:path w="133254" h="179736" extrusionOk="0">
                  <a:moveTo>
                    <a:pt x="43815" y="0"/>
                  </a:moveTo>
                  <a:lnTo>
                    <a:pt x="133255" y="25336"/>
                  </a:lnTo>
                  <a:lnTo>
                    <a:pt x="89440" y="179737"/>
                  </a:lnTo>
                  <a:lnTo>
                    <a:pt x="0" y="154400"/>
                  </a:lnTo>
                  <a:lnTo>
                    <a:pt x="43815" y="0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58122" y="3241166"/>
              <a:ext cx="116109" cy="64103"/>
            </a:xfrm>
            <a:custGeom>
              <a:avLst/>
              <a:gdLst/>
              <a:ahLst/>
              <a:cxnLst/>
              <a:rect l="l" t="t" r="r" b="b"/>
              <a:pathLst>
                <a:path w="116109" h="64103" extrusionOk="0">
                  <a:moveTo>
                    <a:pt x="105537" y="64103"/>
                  </a:moveTo>
                  <a:lnTo>
                    <a:pt x="12764" y="40291"/>
                  </a:lnTo>
                  <a:lnTo>
                    <a:pt x="0" y="0"/>
                  </a:lnTo>
                  <a:lnTo>
                    <a:pt x="116110" y="29909"/>
                  </a:lnTo>
                  <a:lnTo>
                    <a:pt x="105537" y="64103"/>
                  </a:lnTo>
                  <a:lnTo>
                    <a:pt x="105537" y="6410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62992" y="3240500"/>
              <a:ext cx="109061" cy="74009"/>
            </a:xfrm>
            <a:custGeom>
              <a:avLst/>
              <a:gdLst/>
              <a:ahLst/>
              <a:cxnLst/>
              <a:rect l="l" t="t" r="r" b="b"/>
              <a:pathLst>
                <a:path w="109061" h="74009" extrusionOk="0">
                  <a:moveTo>
                    <a:pt x="18764" y="0"/>
                  </a:moveTo>
                  <a:lnTo>
                    <a:pt x="109061" y="20098"/>
                  </a:lnTo>
                  <a:lnTo>
                    <a:pt x="90297" y="74009"/>
                  </a:lnTo>
                  <a:lnTo>
                    <a:pt x="0" y="53912"/>
                  </a:lnTo>
                  <a:lnTo>
                    <a:pt x="18764" y="0"/>
                  </a:lnTo>
                  <a:lnTo>
                    <a:pt x="1876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85852" y="3200590"/>
              <a:ext cx="210693" cy="328136"/>
            </a:xfrm>
            <a:custGeom>
              <a:avLst/>
              <a:gdLst/>
              <a:ahLst/>
              <a:cxnLst/>
              <a:rect l="l" t="t" r="r" b="b"/>
              <a:pathLst>
                <a:path w="210693" h="328136" extrusionOk="0">
                  <a:moveTo>
                    <a:pt x="210693" y="0"/>
                  </a:moveTo>
                  <a:lnTo>
                    <a:pt x="69247" y="3810"/>
                  </a:lnTo>
                  <a:lnTo>
                    <a:pt x="0" y="248412"/>
                  </a:lnTo>
                  <a:lnTo>
                    <a:pt x="117824" y="328136"/>
                  </a:lnTo>
                  <a:lnTo>
                    <a:pt x="210693" y="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797799" y="3160614"/>
              <a:ext cx="830834" cy="543305"/>
            </a:xfrm>
            <a:custGeom>
              <a:avLst/>
              <a:gdLst/>
              <a:ahLst/>
              <a:cxnLst/>
              <a:rect l="l" t="t" r="r" b="b"/>
              <a:pathLst>
                <a:path w="830834" h="543305" extrusionOk="0">
                  <a:moveTo>
                    <a:pt x="227912" y="463029"/>
                  </a:moveTo>
                  <a:lnTo>
                    <a:pt x="21982" y="423596"/>
                  </a:lnTo>
                  <a:cubicBezTo>
                    <a:pt x="5976" y="419024"/>
                    <a:pt x="-3339" y="402393"/>
                    <a:pt x="1122" y="386353"/>
                  </a:cubicBezTo>
                  <a:lnTo>
                    <a:pt x="103897" y="21736"/>
                  </a:lnTo>
                  <a:cubicBezTo>
                    <a:pt x="108470" y="5734"/>
                    <a:pt x="125103" y="-3582"/>
                    <a:pt x="141140" y="876"/>
                  </a:cubicBezTo>
                  <a:lnTo>
                    <a:pt x="723879" y="222332"/>
                  </a:lnTo>
                  <a:cubicBezTo>
                    <a:pt x="804127" y="252927"/>
                    <a:pt x="847819" y="339661"/>
                    <a:pt x="824654" y="422357"/>
                  </a:cubicBezTo>
                  <a:lnTo>
                    <a:pt x="824654" y="422357"/>
                  </a:lnTo>
                  <a:cubicBezTo>
                    <a:pt x="801165" y="504977"/>
                    <a:pt x="718565" y="556060"/>
                    <a:pt x="634154" y="540182"/>
                  </a:cubicBezTo>
                  <a:lnTo>
                    <a:pt x="304875" y="478269"/>
                  </a:lnTo>
                </a:path>
              </a:pathLst>
            </a:custGeom>
            <a:solidFill>
              <a:srgbClr val="FF89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86056" y="3364017"/>
              <a:ext cx="508186" cy="222933"/>
            </a:xfrm>
            <a:custGeom>
              <a:avLst/>
              <a:gdLst/>
              <a:ahLst/>
              <a:cxnLst/>
              <a:rect l="l" t="t" r="r" b="b"/>
              <a:pathLst>
                <a:path w="508186" h="222933" extrusionOk="0">
                  <a:moveTo>
                    <a:pt x="2222" y="39885"/>
                  </a:moveTo>
                  <a:lnTo>
                    <a:pt x="2222" y="39885"/>
                  </a:lnTo>
                  <a:cubicBezTo>
                    <a:pt x="10454" y="10700"/>
                    <a:pt x="40731" y="-6331"/>
                    <a:pt x="69945" y="1785"/>
                  </a:cubicBezTo>
                  <a:lnTo>
                    <a:pt x="468090" y="114751"/>
                  </a:lnTo>
                  <a:cubicBezTo>
                    <a:pt x="497250" y="123066"/>
                    <a:pt x="514255" y="153337"/>
                    <a:pt x="506190" y="182569"/>
                  </a:cubicBezTo>
                  <a:lnTo>
                    <a:pt x="506190" y="182569"/>
                  </a:lnTo>
                  <a:cubicBezTo>
                    <a:pt x="497915" y="211763"/>
                    <a:pt x="467610" y="228794"/>
                    <a:pt x="438372" y="220669"/>
                  </a:cubicBezTo>
                  <a:lnTo>
                    <a:pt x="40131" y="107703"/>
                  </a:lnTo>
                  <a:cubicBezTo>
                    <a:pt x="10936" y="99425"/>
                    <a:pt x="-6089" y="69126"/>
                    <a:pt x="2031" y="39885"/>
                  </a:cubicBezTo>
                  <a:close/>
                </a:path>
              </a:pathLst>
            </a:custGeom>
            <a:solidFill>
              <a:srgbClr val="F46A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32525" y="3199638"/>
              <a:ext cx="160305" cy="68960"/>
            </a:xfrm>
            <a:custGeom>
              <a:avLst/>
              <a:gdLst/>
              <a:ahLst/>
              <a:cxnLst/>
              <a:rect l="l" t="t" r="r" b="b"/>
              <a:pathLst>
                <a:path w="160305" h="68960" extrusionOk="0">
                  <a:moveTo>
                    <a:pt x="0" y="68961"/>
                  </a:moveTo>
                  <a:lnTo>
                    <a:pt x="18479" y="3905"/>
                  </a:lnTo>
                  <a:lnTo>
                    <a:pt x="160306" y="0"/>
                  </a:lnTo>
                  <a:lnTo>
                    <a:pt x="141923" y="65056"/>
                  </a:lnTo>
                  <a:lnTo>
                    <a:pt x="0" y="68961"/>
                  </a:lnTo>
                  <a:lnTo>
                    <a:pt x="0" y="6896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84925" y="3152773"/>
              <a:ext cx="750277" cy="461964"/>
            </a:xfrm>
            <a:custGeom>
              <a:avLst/>
              <a:gdLst/>
              <a:ahLst/>
              <a:cxnLst/>
              <a:rect l="l" t="t" r="r" b="b"/>
              <a:pathLst>
                <a:path w="750277" h="461964" extrusionOk="0">
                  <a:moveTo>
                    <a:pt x="727240" y="461727"/>
                  </a:moveTo>
                  <a:cubicBezTo>
                    <a:pt x="728698" y="391775"/>
                    <a:pt x="686034" y="328443"/>
                    <a:pt x="620656" y="303516"/>
                  </a:cubicBezTo>
                  <a:lnTo>
                    <a:pt x="37249" y="82251"/>
                  </a:lnTo>
                  <a:cubicBezTo>
                    <a:pt x="21266" y="77678"/>
                    <a:pt x="4605" y="86927"/>
                    <a:pt x="35" y="102910"/>
                  </a:cubicBezTo>
                  <a:cubicBezTo>
                    <a:pt x="26" y="102948"/>
                    <a:pt x="16" y="102977"/>
                    <a:pt x="7" y="103015"/>
                  </a:cubicBezTo>
                  <a:lnTo>
                    <a:pt x="23057" y="21672"/>
                  </a:lnTo>
                  <a:cubicBezTo>
                    <a:pt x="27627" y="5669"/>
                    <a:pt x="44284" y="-3617"/>
                    <a:pt x="60300" y="907"/>
                  </a:cubicBezTo>
                  <a:lnTo>
                    <a:pt x="643325" y="222173"/>
                  </a:lnTo>
                  <a:cubicBezTo>
                    <a:pt x="723668" y="252662"/>
                    <a:pt x="767379" y="339502"/>
                    <a:pt x="744004" y="422198"/>
                  </a:cubicBezTo>
                  <a:cubicBezTo>
                    <a:pt x="740232" y="435980"/>
                    <a:pt x="734594" y="449182"/>
                    <a:pt x="727240" y="4614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90659" y="3362558"/>
              <a:ext cx="506338" cy="191981"/>
            </a:xfrm>
            <a:custGeom>
              <a:avLst/>
              <a:gdLst/>
              <a:ahLst/>
              <a:cxnLst/>
              <a:rect l="l" t="t" r="r" b="b"/>
              <a:pathLst>
                <a:path w="506338" h="191981" extrusionOk="0">
                  <a:moveTo>
                    <a:pt x="4096" y="54393"/>
                  </a:moveTo>
                  <a:cubicBezTo>
                    <a:pt x="-83" y="46392"/>
                    <a:pt x="-1103" y="37105"/>
                    <a:pt x="1238" y="28390"/>
                  </a:cubicBezTo>
                  <a:cubicBezTo>
                    <a:pt x="7620" y="5816"/>
                    <a:pt x="36576" y="-5805"/>
                    <a:pt x="65627" y="2386"/>
                  </a:cubicBezTo>
                  <a:lnTo>
                    <a:pt x="463868" y="115258"/>
                  </a:lnTo>
                  <a:cubicBezTo>
                    <a:pt x="492443" y="123449"/>
                    <a:pt x="511493" y="148595"/>
                    <a:pt x="505111" y="171074"/>
                  </a:cubicBezTo>
                  <a:cubicBezTo>
                    <a:pt x="502489" y="179723"/>
                    <a:pt x="496754" y="187086"/>
                    <a:pt x="489013" y="191743"/>
                  </a:cubicBezTo>
                  <a:cubicBezTo>
                    <a:pt x="481034" y="176904"/>
                    <a:pt x="467225" y="166064"/>
                    <a:pt x="450913" y="161835"/>
                  </a:cubicBezTo>
                  <a:lnTo>
                    <a:pt x="52387" y="48964"/>
                  </a:lnTo>
                  <a:cubicBezTo>
                    <a:pt x="36239" y="43944"/>
                    <a:pt x="18726" y="45916"/>
                    <a:pt x="4096" y="5439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1072211" y="2401555"/>
            <a:ext cx="1581826" cy="1454931"/>
            <a:chOff x="5252920" y="2652722"/>
            <a:chExt cx="1688542" cy="1553086"/>
          </a:xfrm>
        </p:grpSpPr>
        <p:sp>
          <p:nvSpPr>
            <p:cNvPr id="76" name="Google Shape;76;p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"/>
          <p:cNvGrpSpPr/>
          <p:nvPr/>
        </p:nvGrpSpPr>
        <p:grpSpPr>
          <a:xfrm rot="784765">
            <a:off x="2207773" y="201873"/>
            <a:ext cx="1394850" cy="1118415"/>
            <a:chOff x="5353050" y="2833686"/>
            <a:chExt cx="1488947" cy="1193863"/>
          </a:xfrm>
        </p:grpSpPr>
        <p:sp>
          <p:nvSpPr>
            <p:cNvPr id="88" name="Google Shape;88;p2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588404" y="687881"/>
            <a:ext cx="592134" cy="954318"/>
            <a:chOff x="5781734" y="2919412"/>
            <a:chExt cx="632081" cy="1018700"/>
          </a:xfrm>
        </p:grpSpPr>
        <p:sp>
          <p:nvSpPr>
            <p:cNvPr id="183" name="Google Shape;183;p2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2"/>
          <p:cNvGrpSpPr/>
          <p:nvPr/>
        </p:nvGrpSpPr>
        <p:grpSpPr>
          <a:xfrm>
            <a:off x="2700705" y="1249968"/>
            <a:ext cx="626499" cy="950089"/>
            <a:chOff x="5762846" y="2919732"/>
            <a:chExt cx="668765" cy="1014186"/>
          </a:xfrm>
        </p:grpSpPr>
        <p:sp>
          <p:nvSpPr>
            <p:cNvPr id="194" name="Google Shape;194;p2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 rot="-1124896">
            <a:off x="4376061" y="437583"/>
            <a:ext cx="516328" cy="1009282"/>
            <a:chOff x="5819791" y="2890940"/>
            <a:chExt cx="551157" cy="1077364"/>
          </a:xfrm>
        </p:grpSpPr>
        <p:sp>
          <p:nvSpPr>
            <p:cNvPr id="205" name="Google Shape;205;p2"/>
            <p:cNvSpPr/>
            <p:nvPr/>
          </p:nvSpPr>
          <p:spPr>
            <a:xfrm>
              <a:off x="5909214" y="3836669"/>
              <a:ext cx="113537" cy="131635"/>
            </a:xfrm>
            <a:custGeom>
              <a:avLst/>
              <a:gdLst/>
              <a:ahLst/>
              <a:cxnLst/>
              <a:rect l="l" t="t" r="r" b="b"/>
              <a:pathLst>
                <a:path w="113537" h="131635" extrusionOk="0">
                  <a:moveTo>
                    <a:pt x="37433" y="0"/>
                  </a:moveTo>
                  <a:lnTo>
                    <a:pt x="0" y="131636"/>
                  </a:lnTo>
                  <a:lnTo>
                    <a:pt x="90487" y="102584"/>
                  </a:lnTo>
                  <a:lnTo>
                    <a:pt x="113538" y="21336"/>
                  </a:lnTo>
                  <a:lnTo>
                    <a:pt x="37433" y="0"/>
                  </a:lnTo>
                  <a:lnTo>
                    <a:pt x="37433" y="0"/>
                  </a:lnTo>
                  <a:close/>
                </a:path>
              </a:pathLst>
            </a:custGeom>
            <a:solidFill>
              <a:srgbClr val="04AC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03880" y="3752468"/>
              <a:ext cx="179736" cy="133159"/>
            </a:xfrm>
            <a:custGeom>
              <a:avLst/>
              <a:gdLst/>
              <a:ahLst/>
              <a:cxnLst/>
              <a:rect l="l" t="t" r="r" b="b"/>
              <a:pathLst>
                <a:path w="179736" h="133159" extrusionOk="0">
                  <a:moveTo>
                    <a:pt x="0" y="89440"/>
                  </a:moveTo>
                  <a:lnTo>
                    <a:pt x="25336" y="0"/>
                  </a:lnTo>
                  <a:lnTo>
                    <a:pt x="179737" y="43815"/>
                  </a:lnTo>
                  <a:lnTo>
                    <a:pt x="154400" y="133160"/>
                  </a:lnTo>
                  <a:lnTo>
                    <a:pt x="0" y="89440"/>
                  </a:lnTo>
                  <a:lnTo>
                    <a:pt x="0" y="8944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08166" y="3851814"/>
              <a:ext cx="64103" cy="116204"/>
            </a:xfrm>
            <a:custGeom>
              <a:avLst/>
              <a:gdLst/>
              <a:ahLst/>
              <a:cxnLst/>
              <a:rect l="l" t="t" r="r" b="b"/>
              <a:pathLst>
                <a:path w="64103" h="116204" extrusionOk="0">
                  <a:moveTo>
                    <a:pt x="64103" y="10573"/>
                  </a:moveTo>
                  <a:lnTo>
                    <a:pt x="40291" y="103442"/>
                  </a:lnTo>
                  <a:lnTo>
                    <a:pt x="0" y="116205"/>
                  </a:lnTo>
                  <a:lnTo>
                    <a:pt x="29909" y="0"/>
                  </a:lnTo>
                  <a:lnTo>
                    <a:pt x="64103" y="10573"/>
                  </a:lnTo>
                  <a:lnTo>
                    <a:pt x="64103" y="10573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07500" y="3754087"/>
              <a:ext cx="74009" cy="109061"/>
            </a:xfrm>
            <a:custGeom>
              <a:avLst/>
              <a:gdLst/>
              <a:ahLst/>
              <a:cxnLst/>
              <a:rect l="l" t="t" r="r" b="b"/>
              <a:pathLst>
                <a:path w="74009" h="109061" extrusionOk="0">
                  <a:moveTo>
                    <a:pt x="0" y="90297"/>
                  </a:moveTo>
                  <a:lnTo>
                    <a:pt x="20098" y="0"/>
                  </a:lnTo>
                  <a:lnTo>
                    <a:pt x="74009" y="18764"/>
                  </a:lnTo>
                  <a:lnTo>
                    <a:pt x="53912" y="109061"/>
                  </a:lnTo>
                  <a:lnTo>
                    <a:pt x="0" y="90297"/>
                  </a:lnTo>
                  <a:lnTo>
                    <a:pt x="0" y="9029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67590" y="3629500"/>
              <a:ext cx="328136" cy="210788"/>
            </a:xfrm>
            <a:custGeom>
              <a:avLst/>
              <a:gdLst/>
              <a:ahLst/>
              <a:cxnLst/>
              <a:rect l="l" t="t" r="r" b="b"/>
              <a:pathLst>
                <a:path w="328136" h="210788" extrusionOk="0">
                  <a:moveTo>
                    <a:pt x="0" y="0"/>
                  </a:moveTo>
                  <a:lnTo>
                    <a:pt x="3810" y="141542"/>
                  </a:lnTo>
                  <a:lnTo>
                    <a:pt x="248412" y="210788"/>
                  </a:lnTo>
                  <a:lnTo>
                    <a:pt x="328136" y="928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27614" y="2897573"/>
              <a:ext cx="543334" cy="831148"/>
            </a:xfrm>
            <a:custGeom>
              <a:avLst/>
              <a:gdLst/>
              <a:ahLst/>
              <a:cxnLst/>
              <a:rect l="l" t="t" r="r" b="b"/>
              <a:pathLst>
                <a:path w="543334" h="831148" extrusionOk="0">
                  <a:moveTo>
                    <a:pt x="462759" y="602814"/>
                  </a:moveTo>
                  <a:lnTo>
                    <a:pt x="423326" y="809125"/>
                  </a:lnTo>
                  <a:cubicBezTo>
                    <a:pt x="418753" y="825127"/>
                    <a:pt x="402123" y="834443"/>
                    <a:pt x="386083" y="829985"/>
                  </a:cubicBezTo>
                  <a:lnTo>
                    <a:pt x="21466" y="726829"/>
                  </a:lnTo>
                  <a:cubicBezTo>
                    <a:pt x="5464" y="722257"/>
                    <a:pt x="-3852" y="705627"/>
                    <a:pt x="606" y="689587"/>
                  </a:cubicBezTo>
                  <a:lnTo>
                    <a:pt x="222062" y="106847"/>
                  </a:lnTo>
                  <a:cubicBezTo>
                    <a:pt x="252666" y="26604"/>
                    <a:pt x="339410" y="-17058"/>
                    <a:pt x="422087" y="6168"/>
                  </a:cubicBezTo>
                  <a:lnTo>
                    <a:pt x="422087" y="6168"/>
                  </a:lnTo>
                  <a:cubicBezTo>
                    <a:pt x="504764" y="29579"/>
                    <a:pt x="555885" y="112238"/>
                    <a:pt x="539912" y="196668"/>
                  </a:cubicBezTo>
                  <a:lnTo>
                    <a:pt x="477142" y="525661"/>
                  </a:lnTo>
                </a:path>
              </a:pathLst>
            </a:custGeom>
            <a:solidFill>
              <a:srgbClr val="45B8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31016" y="3031972"/>
              <a:ext cx="223120" cy="507924"/>
            </a:xfrm>
            <a:custGeom>
              <a:avLst/>
              <a:gdLst/>
              <a:ahLst/>
              <a:cxnLst/>
              <a:rect l="l" t="t" r="r" b="b"/>
              <a:pathLst>
                <a:path w="223120" h="507924" extrusionOk="0">
                  <a:moveTo>
                    <a:pt x="39614" y="505848"/>
                  </a:moveTo>
                  <a:lnTo>
                    <a:pt x="39614" y="505848"/>
                  </a:lnTo>
                  <a:cubicBezTo>
                    <a:pt x="10430" y="497618"/>
                    <a:pt x="-6601" y="467338"/>
                    <a:pt x="1514" y="438125"/>
                  </a:cubicBezTo>
                  <a:lnTo>
                    <a:pt x="114671" y="40075"/>
                  </a:lnTo>
                  <a:cubicBezTo>
                    <a:pt x="122949" y="10880"/>
                    <a:pt x="153248" y="-6145"/>
                    <a:pt x="182489" y="1975"/>
                  </a:cubicBezTo>
                  <a:lnTo>
                    <a:pt x="182489" y="1975"/>
                  </a:lnTo>
                  <a:cubicBezTo>
                    <a:pt x="211674" y="10207"/>
                    <a:pt x="228705" y="40484"/>
                    <a:pt x="220589" y="69698"/>
                  </a:cubicBezTo>
                  <a:lnTo>
                    <a:pt x="107718" y="467748"/>
                  </a:lnTo>
                  <a:cubicBezTo>
                    <a:pt x="99403" y="496952"/>
                    <a:pt x="69066" y="513973"/>
                    <a:pt x="39805" y="505848"/>
                  </a:cubicBezTo>
                  <a:close/>
                </a:path>
              </a:pathLst>
            </a:custGeom>
            <a:solidFill>
              <a:srgbClr val="24B3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66638" y="3633215"/>
              <a:ext cx="68960" cy="160400"/>
            </a:xfrm>
            <a:custGeom>
              <a:avLst/>
              <a:gdLst/>
              <a:ahLst/>
              <a:cxnLst/>
              <a:rect l="l" t="t" r="r" b="b"/>
              <a:pathLst>
                <a:path w="68960" h="160400" extrusionOk="0">
                  <a:moveTo>
                    <a:pt x="68961" y="160401"/>
                  </a:moveTo>
                  <a:lnTo>
                    <a:pt x="3905" y="141922"/>
                  </a:lnTo>
                  <a:lnTo>
                    <a:pt x="0" y="0"/>
                  </a:lnTo>
                  <a:lnTo>
                    <a:pt x="65056" y="18478"/>
                  </a:lnTo>
                  <a:lnTo>
                    <a:pt x="68961" y="160401"/>
                  </a:lnTo>
                  <a:lnTo>
                    <a:pt x="68961" y="1604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9791" y="2890940"/>
              <a:ext cx="461946" cy="750371"/>
            </a:xfrm>
            <a:custGeom>
              <a:avLst/>
              <a:gdLst/>
              <a:ahLst/>
              <a:cxnLst/>
              <a:rect l="l" t="t" r="r" b="b"/>
              <a:pathLst>
                <a:path w="461946" h="750371" extrusionOk="0">
                  <a:moveTo>
                    <a:pt x="461438" y="22992"/>
                  </a:moveTo>
                  <a:cubicBezTo>
                    <a:pt x="391381" y="21597"/>
                    <a:pt x="328030" y="64430"/>
                    <a:pt x="303227" y="129958"/>
                  </a:cubicBezTo>
                  <a:lnTo>
                    <a:pt x="82057" y="712983"/>
                  </a:lnTo>
                  <a:cubicBezTo>
                    <a:pt x="77523" y="729024"/>
                    <a:pt x="86810" y="745711"/>
                    <a:pt x="102822" y="750321"/>
                  </a:cubicBezTo>
                  <a:lnTo>
                    <a:pt x="21383" y="727271"/>
                  </a:lnTo>
                  <a:cubicBezTo>
                    <a:pt x="5400" y="722613"/>
                    <a:pt x="-3858" y="705964"/>
                    <a:pt x="618" y="689933"/>
                  </a:cubicBezTo>
                  <a:lnTo>
                    <a:pt x="221884" y="106908"/>
                  </a:lnTo>
                  <a:cubicBezTo>
                    <a:pt x="252373" y="26567"/>
                    <a:pt x="339213" y="-17142"/>
                    <a:pt x="421909" y="6228"/>
                  </a:cubicBezTo>
                  <a:cubicBezTo>
                    <a:pt x="435692" y="10001"/>
                    <a:pt x="448893" y="15642"/>
                    <a:pt x="461152" y="2299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29558" y="3029206"/>
              <a:ext cx="191981" cy="506277"/>
            </a:xfrm>
            <a:custGeom>
              <a:avLst/>
              <a:gdLst/>
              <a:ahLst/>
              <a:cxnLst/>
              <a:rect l="l" t="t" r="r" b="b"/>
              <a:pathLst>
                <a:path w="191981" h="506277" extrusionOk="0">
                  <a:moveTo>
                    <a:pt x="54123" y="502137"/>
                  </a:moveTo>
                  <a:cubicBezTo>
                    <a:pt x="46121" y="506319"/>
                    <a:pt x="36835" y="507338"/>
                    <a:pt x="28119" y="504995"/>
                  </a:cubicBezTo>
                  <a:cubicBezTo>
                    <a:pt x="5545" y="498613"/>
                    <a:pt x="-6075" y="469657"/>
                    <a:pt x="2116" y="440606"/>
                  </a:cubicBezTo>
                  <a:lnTo>
                    <a:pt x="114987" y="42366"/>
                  </a:lnTo>
                  <a:cubicBezTo>
                    <a:pt x="123179" y="13791"/>
                    <a:pt x="148325" y="-5259"/>
                    <a:pt x="170804" y="1218"/>
                  </a:cubicBezTo>
                  <a:cubicBezTo>
                    <a:pt x="179510" y="3836"/>
                    <a:pt x="186891" y="9656"/>
                    <a:pt x="191473" y="17505"/>
                  </a:cubicBezTo>
                  <a:cubicBezTo>
                    <a:pt x="176652" y="25512"/>
                    <a:pt x="165822" y="39309"/>
                    <a:pt x="161564" y="55605"/>
                  </a:cubicBezTo>
                  <a:lnTo>
                    <a:pt x="48693" y="453846"/>
                  </a:lnTo>
                  <a:cubicBezTo>
                    <a:pt x="43673" y="469991"/>
                    <a:pt x="45645" y="487507"/>
                    <a:pt x="54123" y="50213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"/>
          <p:cNvGrpSpPr/>
          <p:nvPr/>
        </p:nvGrpSpPr>
        <p:grpSpPr>
          <a:xfrm>
            <a:off x="3424075" y="2044629"/>
            <a:ext cx="265994" cy="455698"/>
            <a:chOff x="5953125" y="3186112"/>
            <a:chExt cx="283939" cy="486441"/>
          </a:xfrm>
        </p:grpSpPr>
        <p:sp>
          <p:nvSpPr>
            <p:cNvPr id="216" name="Google Shape;216;p2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 rot="-897540">
            <a:off x="5126144" y="416717"/>
            <a:ext cx="1846815" cy="1394826"/>
            <a:chOff x="5102217" y="2695575"/>
            <a:chExt cx="1971523" cy="1489013"/>
          </a:xfrm>
        </p:grpSpPr>
        <p:sp>
          <p:nvSpPr>
            <p:cNvPr id="220" name="Google Shape;220;p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"/>
          <p:cNvGrpSpPr/>
          <p:nvPr/>
        </p:nvGrpSpPr>
        <p:grpSpPr>
          <a:xfrm>
            <a:off x="3520805" y="1369935"/>
            <a:ext cx="700457" cy="1943969"/>
            <a:chOff x="5719761" y="2390679"/>
            <a:chExt cx="747712" cy="2075116"/>
          </a:xfrm>
        </p:grpSpPr>
        <p:sp>
          <p:nvSpPr>
            <p:cNvPr id="236" name="Google Shape;236;p2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>
            <a:off x="2228077" y="766463"/>
            <a:ext cx="652809" cy="2063805"/>
            <a:chOff x="5747859" y="2329719"/>
            <a:chExt cx="696850" cy="2203037"/>
          </a:xfrm>
        </p:grpSpPr>
        <p:sp>
          <p:nvSpPr>
            <p:cNvPr id="247" name="Google Shape;247;p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2110266" y="2000639"/>
            <a:ext cx="1063425" cy="1075313"/>
            <a:chOff x="5529738" y="2852832"/>
            <a:chExt cx="1135168" cy="1147858"/>
          </a:xfrm>
        </p:grpSpPr>
        <p:sp>
          <p:nvSpPr>
            <p:cNvPr id="255" name="Google Shape;255;p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2867609" y="3031285"/>
            <a:ext cx="429018" cy="456680"/>
            <a:chOff x="5867114" y="3186397"/>
            <a:chExt cx="457961" cy="487489"/>
          </a:xfrm>
        </p:grpSpPr>
        <p:sp>
          <p:nvSpPr>
            <p:cNvPr id="391" name="Google Shape;391;p2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2"/>
          <p:cNvGrpSpPr/>
          <p:nvPr/>
        </p:nvGrpSpPr>
        <p:grpSpPr>
          <a:xfrm>
            <a:off x="2194492" y="3914205"/>
            <a:ext cx="2880857" cy="2695364"/>
            <a:chOff x="7623929" y="2779113"/>
            <a:chExt cx="3075210" cy="2877203"/>
          </a:xfrm>
        </p:grpSpPr>
        <p:sp>
          <p:nvSpPr>
            <p:cNvPr id="397" name="Google Shape;397;p2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"/>
          <p:cNvSpPr/>
          <p:nvPr/>
        </p:nvSpPr>
        <p:spPr>
          <a:xfrm>
            <a:off x="2478220" y="4025305"/>
            <a:ext cx="2313749" cy="2321986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594724" y="3958651"/>
            <a:ext cx="2098029" cy="279115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3519862" y="3958561"/>
            <a:ext cx="1163538" cy="2791241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2586516" y="3958918"/>
            <a:ext cx="1163181" cy="2790884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741776" y="4040272"/>
            <a:ext cx="1775081" cy="651694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"/>
          <p:cNvGrpSpPr/>
          <p:nvPr/>
        </p:nvGrpSpPr>
        <p:grpSpPr>
          <a:xfrm>
            <a:off x="2597899" y="2889742"/>
            <a:ext cx="515603" cy="1484077"/>
            <a:chOff x="5819360" y="2638139"/>
            <a:chExt cx="550387" cy="1584198"/>
          </a:xfrm>
        </p:grpSpPr>
        <p:sp>
          <p:nvSpPr>
            <p:cNvPr id="409" name="Google Shape;409;p2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"/>
          <p:cNvGrpSpPr/>
          <p:nvPr/>
        </p:nvGrpSpPr>
        <p:grpSpPr>
          <a:xfrm>
            <a:off x="2124288" y="3153785"/>
            <a:ext cx="960205" cy="1450972"/>
            <a:chOff x="5581650" y="2652140"/>
            <a:chExt cx="1024984" cy="1548860"/>
          </a:xfrm>
        </p:grpSpPr>
        <p:sp>
          <p:nvSpPr>
            <p:cNvPr id="417" name="Google Shape;417;p2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"/>
          <p:cNvGrpSpPr/>
          <p:nvPr/>
        </p:nvGrpSpPr>
        <p:grpSpPr>
          <a:xfrm>
            <a:off x="2234743" y="2573108"/>
            <a:ext cx="808337" cy="1837250"/>
            <a:chOff x="5662611" y="2447924"/>
            <a:chExt cx="862870" cy="1961198"/>
          </a:xfrm>
        </p:grpSpPr>
        <p:sp>
          <p:nvSpPr>
            <p:cNvPr id="426" name="Google Shape;426;p2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2"/>
          <p:cNvSpPr txBox="1">
            <a:spLocks noGrp="1"/>
          </p:cNvSpPr>
          <p:nvPr>
            <p:ph type="title"/>
          </p:nvPr>
        </p:nvSpPr>
        <p:spPr>
          <a:xfrm>
            <a:off x="6574750" y="2365000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34" name="Google Shape;434;p2"/>
          <p:cNvGrpSpPr/>
          <p:nvPr/>
        </p:nvGrpSpPr>
        <p:grpSpPr>
          <a:xfrm rot="-6361815">
            <a:off x="5691625" y="1853549"/>
            <a:ext cx="1039933" cy="475361"/>
            <a:chOff x="5538486" y="3176626"/>
            <a:chExt cx="1110058" cy="507416"/>
          </a:xfrm>
        </p:grpSpPr>
        <p:sp>
          <p:nvSpPr>
            <p:cNvPr id="435" name="Google Shape;435;p2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"/>
          <p:cNvGrpSpPr/>
          <p:nvPr/>
        </p:nvGrpSpPr>
        <p:grpSpPr>
          <a:xfrm>
            <a:off x="3627235" y="1651575"/>
            <a:ext cx="2198212" cy="2328724"/>
            <a:chOff x="4924424" y="2185987"/>
            <a:chExt cx="2346511" cy="2485828"/>
          </a:xfrm>
        </p:grpSpPr>
        <p:sp>
          <p:nvSpPr>
            <p:cNvPr id="446" name="Google Shape;446;p2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"/>
          <p:cNvGrpSpPr/>
          <p:nvPr/>
        </p:nvGrpSpPr>
        <p:grpSpPr>
          <a:xfrm>
            <a:off x="3378110" y="3153783"/>
            <a:ext cx="991106" cy="1097236"/>
            <a:chOff x="5567361" y="2843527"/>
            <a:chExt cx="1057970" cy="1171259"/>
          </a:xfrm>
        </p:grpSpPr>
        <p:sp>
          <p:nvSpPr>
            <p:cNvPr id="457" name="Google Shape;457;p2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2"/>
          <p:cNvGrpSpPr/>
          <p:nvPr/>
        </p:nvGrpSpPr>
        <p:grpSpPr>
          <a:xfrm>
            <a:off x="4190821" y="3428373"/>
            <a:ext cx="912111" cy="964935"/>
            <a:chOff x="5609939" y="2914650"/>
            <a:chExt cx="973645" cy="1030033"/>
          </a:xfrm>
        </p:grpSpPr>
        <p:sp>
          <p:nvSpPr>
            <p:cNvPr id="473" name="Google Shape;473;p2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2"/>
          <p:cNvGrpSpPr/>
          <p:nvPr/>
        </p:nvGrpSpPr>
        <p:grpSpPr>
          <a:xfrm>
            <a:off x="3686493" y="2741581"/>
            <a:ext cx="374336" cy="1374855"/>
            <a:chOff x="5900737" y="2691768"/>
            <a:chExt cx="399590" cy="1467608"/>
          </a:xfrm>
        </p:grpSpPr>
        <p:sp>
          <p:nvSpPr>
            <p:cNvPr id="482" name="Google Shape;482;p2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"/>
          <p:cNvGrpSpPr/>
          <p:nvPr/>
        </p:nvGrpSpPr>
        <p:grpSpPr>
          <a:xfrm rot="-466901">
            <a:off x="3260431" y="2310390"/>
            <a:ext cx="324003" cy="1805116"/>
            <a:chOff x="1159675" y="1837925"/>
            <a:chExt cx="324000" cy="1805100"/>
          </a:xfrm>
        </p:grpSpPr>
        <p:grpSp>
          <p:nvGrpSpPr>
            <p:cNvPr id="494" name="Google Shape;494;p2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495" name="Google Shape;495;p2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2699445" y="3377917"/>
            <a:ext cx="1010273" cy="1008143"/>
            <a:chOff x="5558303" y="2891005"/>
            <a:chExt cx="1078430" cy="1076156"/>
          </a:xfrm>
        </p:grpSpPr>
        <p:sp>
          <p:nvSpPr>
            <p:cNvPr id="609" name="Google Shape;609;p2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2"/>
          <p:cNvGrpSpPr/>
          <p:nvPr/>
        </p:nvGrpSpPr>
        <p:grpSpPr>
          <a:xfrm>
            <a:off x="2646245" y="4093304"/>
            <a:ext cx="1977877" cy="2663075"/>
            <a:chOff x="9306019" y="3257883"/>
            <a:chExt cx="2111311" cy="2842736"/>
          </a:xfrm>
        </p:grpSpPr>
        <p:sp>
          <p:nvSpPr>
            <p:cNvPr id="654" name="Google Shape;654;p2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2"/>
          <p:cNvSpPr txBox="1">
            <a:spLocks noGrp="1"/>
          </p:cNvSpPr>
          <p:nvPr>
            <p:ph type="subTitle" idx="1"/>
          </p:nvPr>
        </p:nvSpPr>
        <p:spPr>
          <a:xfrm>
            <a:off x="6597750" y="1965450"/>
            <a:ext cx="5102700" cy="3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9" name="Google Shape;69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6" name="Google Shape;2596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7" name="Google Shape;2597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98" name="Google Shape;2598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9" name="Google Shape;2599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0" name="Google Shape;2600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1" name="Google Shape;2601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602" name="Google Shape;2602;p14"/>
          <p:cNvSpPr/>
          <p:nvPr/>
        </p:nvSpPr>
        <p:spPr>
          <a:xfrm>
            <a:off x="-7" y="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03" name="Google Shape;2603;p14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2604" name="Google Shape;2604;p1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05" name="Google Shape;2605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6" name="Google Shape;2606;p1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7" name="Google Shape;2607;p1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8" name="Google Shape;2608;p1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9" name="Google Shape;2609;p1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0" name="Google Shape;2610;p1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1" name="Google Shape;2611;p1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2" name="Google Shape;2612;p1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13" name="Google Shape;2613;p1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14" name="Google Shape;2614;p1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5" name="Google Shape;2615;p1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6" name="Google Shape;2616;p1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17" name="Google Shape;2617;p1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8" name="Google Shape;2618;p1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9" name="Google Shape;2619;p1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0" name="Google Shape;2620;p1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bg>
      <p:bgPr>
        <a:solidFill>
          <a:schemeClr val="dk1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623" name="Google Shape;2623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24" name="Google Shape;2624;p15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25" name="Google Shape;2625;p15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26" name="Google Shape;2626;p15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27" name="Google Shape;2627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8" name="Google Shape;2628;p15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9" name="Google Shape;2629;p15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0" name="Google Shape;2630;p15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1" name="Google Shape;2631;p15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2" name="Google Shape;2632;p15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3" name="Google Shape;2633;p15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4" name="Google Shape;2634;p15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5" name="Google Shape;2635;p15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36" name="Google Shape;2636;p15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7" name="Google Shape;2637;p15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8" name="Google Shape;2638;p15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39" name="Google Shape;2639;p15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0" name="Google Shape;2640;p15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1" name="Google Shape;2641;p15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2" name="Google Shape;2642;p15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16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5" name="Google Shape;2645;p16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46" name="Google Shape;2646;p16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47" name="Google Shape;2647;p16"/>
          <p:cNvGrpSpPr/>
          <p:nvPr/>
        </p:nvGrpSpPr>
        <p:grpSpPr>
          <a:xfrm>
            <a:off x="7332906" y="5262465"/>
            <a:ext cx="4925970" cy="1710276"/>
            <a:chOff x="7332906" y="5338665"/>
            <a:chExt cx="4925970" cy="1710276"/>
          </a:xfrm>
        </p:grpSpPr>
        <p:grpSp>
          <p:nvGrpSpPr>
            <p:cNvPr id="2648" name="Google Shape;2648;p16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649" name="Google Shape;2649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0" name="Google Shape;2650;p16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1" name="Google Shape;2651;p16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2" name="Google Shape;2652;p16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3" name="Google Shape;2653;p16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4" name="Google Shape;2654;p16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5" name="Google Shape;2655;p16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6" name="Google Shape;2656;p16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57" name="Google Shape;2657;p16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658" name="Google Shape;2658;p16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9" name="Google Shape;2659;p16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0" name="Google Shape;2660;p16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1" name="Google Shape;2661;p16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62" name="Google Shape;2662;p16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3" name="Google Shape;2663;p16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4" name="Google Shape;2664;p16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5" name="Google Shape;2665;p16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6" name="Google Shape;2666;p16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dk1"/>
        </a:solidFill>
        <a:effectLst/>
      </p:bgPr>
    </p:bg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p1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4" name="Google Shape;2844;p1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5" name="Google Shape;284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46" name="Google Shape;2846;p19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7" name="Google Shape;2847;p19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48" name="Google Shape;2848;p1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849" name="Google Shape;2849;p19"/>
          <p:cNvGrpSpPr/>
          <p:nvPr/>
        </p:nvGrpSpPr>
        <p:grpSpPr>
          <a:xfrm flipH="1">
            <a:off x="-76207" y="5632225"/>
            <a:ext cx="4636607" cy="1301974"/>
            <a:chOff x="7622268" y="5719681"/>
            <a:chExt cx="4636607" cy="1301974"/>
          </a:xfrm>
        </p:grpSpPr>
        <p:grpSp>
          <p:nvGrpSpPr>
            <p:cNvPr id="2850" name="Google Shape;2850;p19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851" name="Google Shape;2851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2" name="Google Shape;2852;p19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3" name="Google Shape;2853;p19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4" name="Google Shape;2854;p19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5" name="Google Shape;2855;p19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6" name="Google Shape;2856;p19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7" name="Google Shape;2857;p19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8" name="Google Shape;2858;p19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59" name="Google Shape;2859;p19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860" name="Google Shape;2860;p19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1" name="Google Shape;2861;p19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2" name="Google Shape;2862;p19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63" name="Google Shape;2863;p19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4" name="Google Shape;2864;p19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5" name="Google Shape;2865;p19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6" name="Google Shape;2866;p19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69" name="Google Shape;3669;p2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0" name="Google Shape;3690;p23"/>
          <p:cNvGrpSpPr/>
          <p:nvPr/>
        </p:nvGrpSpPr>
        <p:grpSpPr>
          <a:xfrm>
            <a:off x="1049394" y="1522380"/>
            <a:ext cx="4271494" cy="4288065"/>
            <a:chOff x="5993161" y="1020380"/>
            <a:chExt cx="6006038" cy="6029337"/>
          </a:xfrm>
        </p:grpSpPr>
        <p:sp>
          <p:nvSpPr>
            <p:cNvPr id="3691" name="Google Shape;3691;p23"/>
            <p:cNvSpPr/>
            <p:nvPr/>
          </p:nvSpPr>
          <p:spPr>
            <a:xfrm>
              <a:off x="9207677" y="1020380"/>
              <a:ext cx="2754840" cy="5584504"/>
            </a:xfrm>
            <a:custGeom>
              <a:avLst/>
              <a:gdLst/>
              <a:ahLst/>
              <a:cxnLst/>
              <a:rect l="l" t="t" r="r" b="b"/>
              <a:pathLst>
                <a:path w="2754840" h="5584504" extrusionOk="0">
                  <a:moveTo>
                    <a:pt x="56339" y="644956"/>
                  </a:moveTo>
                  <a:lnTo>
                    <a:pt x="561164" y="76790"/>
                  </a:lnTo>
                  <a:cubicBezTo>
                    <a:pt x="605456" y="26907"/>
                    <a:pt x="669178" y="-1334"/>
                    <a:pt x="735853" y="-649"/>
                  </a:cubicBezTo>
                  <a:cubicBezTo>
                    <a:pt x="949975" y="1637"/>
                    <a:pt x="1446798" y="16496"/>
                    <a:pt x="1770078" y="26688"/>
                  </a:cubicBezTo>
                  <a:cubicBezTo>
                    <a:pt x="1943528" y="32165"/>
                    <a:pt x="2087926" y="161648"/>
                    <a:pt x="2112120" y="333489"/>
                  </a:cubicBezTo>
                  <a:cubicBezTo>
                    <a:pt x="2244803" y="1271987"/>
                    <a:pt x="2652092" y="4153013"/>
                    <a:pt x="2750867" y="4857388"/>
                  </a:cubicBezTo>
                  <a:cubicBezTo>
                    <a:pt x="2764106" y="4952161"/>
                    <a:pt x="2717339" y="5045316"/>
                    <a:pt x="2633423" y="5091321"/>
                  </a:cubicBezTo>
                  <a:lnTo>
                    <a:pt x="1787507" y="5555380"/>
                  </a:lnTo>
                  <a:cubicBezTo>
                    <a:pt x="1675970" y="5616625"/>
                    <a:pt x="1535858" y="5575762"/>
                    <a:pt x="1474708" y="5464225"/>
                  </a:cubicBezTo>
                  <a:cubicBezTo>
                    <a:pt x="1469278" y="5454414"/>
                    <a:pt x="1464611" y="5444223"/>
                    <a:pt x="1460706" y="5433746"/>
                  </a:cubicBezTo>
                  <a:lnTo>
                    <a:pt x="1240678" y="4841957"/>
                  </a:lnTo>
                  <a:cubicBezTo>
                    <a:pt x="1201434" y="4736515"/>
                    <a:pt x="1244108" y="4618120"/>
                    <a:pt x="1341644" y="4561922"/>
                  </a:cubicBezTo>
                  <a:lnTo>
                    <a:pt x="1791319" y="4303032"/>
                  </a:lnTo>
                  <a:cubicBezTo>
                    <a:pt x="1872851" y="4256074"/>
                    <a:pt x="1917620" y="4164253"/>
                    <a:pt x="1904475" y="4071098"/>
                  </a:cubicBezTo>
                  <a:lnTo>
                    <a:pt x="1487756" y="1124540"/>
                  </a:lnTo>
                  <a:cubicBezTo>
                    <a:pt x="1469945" y="998534"/>
                    <a:pt x="1353455" y="910809"/>
                    <a:pt x="1227439" y="928591"/>
                  </a:cubicBezTo>
                  <a:cubicBezTo>
                    <a:pt x="1203341" y="931982"/>
                    <a:pt x="1180003" y="939164"/>
                    <a:pt x="1158192" y="949852"/>
                  </a:cubicBezTo>
                  <a:lnTo>
                    <a:pt x="771476" y="1139399"/>
                  </a:lnTo>
                  <a:cubicBezTo>
                    <a:pt x="718994" y="1165126"/>
                    <a:pt x="658795" y="1169964"/>
                    <a:pt x="602884" y="1152924"/>
                  </a:cubicBezTo>
                  <a:lnTo>
                    <a:pt x="161876" y="1018336"/>
                  </a:lnTo>
                  <a:cubicBezTo>
                    <a:pt x="40051" y="981417"/>
                    <a:pt x="-28719" y="852763"/>
                    <a:pt x="8239" y="730986"/>
                  </a:cubicBezTo>
                  <a:cubicBezTo>
                    <a:pt x="17857" y="699172"/>
                    <a:pt x="34242" y="669826"/>
                    <a:pt x="56339" y="644956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3"/>
            <p:cNvSpPr/>
            <p:nvPr/>
          </p:nvSpPr>
          <p:spPr>
            <a:xfrm>
              <a:off x="5994018" y="1020380"/>
              <a:ext cx="2549179" cy="5482155"/>
            </a:xfrm>
            <a:custGeom>
              <a:avLst/>
              <a:gdLst/>
              <a:ahLst/>
              <a:cxnLst/>
              <a:rect l="l" t="t" r="r" b="b"/>
              <a:pathLst>
                <a:path w="2549179" h="5482155" extrusionOk="0">
                  <a:moveTo>
                    <a:pt x="2429418" y="369588"/>
                  </a:moveTo>
                  <a:lnTo>
                    <a:pt x="2169385" y="76790"/>
                  </a:lnTo>
                  <a:cubicBezTo>
                    <a:pt x="2125093" y="26907"/>
                    <a:pt x="2061371" y="-1334"/>
                    <a:pt x="1994696" y="-649"/>
                  </a:cubicBezTo>
                  <a:cubicBezTo>
                    <a:pt x="1756571" y="1923"/>
                    <a:pt x="1167069" y="20116"/>
                    <a:pt x="857602" y="30022"/>
                  </a:cubicBezTo>
                  <a:cubicBezTo>
                    <a:pt x="743111" y="33613"/>
                    <a:pt x="647671" y="118928"/>
                    <a:pt x="631383" y="232333"/>
                  </a:cubicBezTo>
                  <a:cubicBezTo>
                    <a:pt x="522036" y="992809"/>
                    <a:pt x="134749" y="3752297"/>
                    <a:pt x="2733" y="4695938"/>
                  </a:cubicBezTo>
                  <a:cubicBezTo>
                    <a:pt x="-24033" y="4887963"/>
                    <a:pt x="70742" y="5076558"/>
                    <a:pt x="240858" y="5169713"/>
                  </a:cubicBezTo>
                  <a:lnTo>
                    <a:pt x="704154" y="5423935"/>
                  </a:lnTo>
                  <a:cubicBezTo>
                    <a:pt x="930182" y="5547855"/>
                    <a:pt x="1213837" y="5465082"/>
                    <a:pt x="1337758" y="5239054"/>
                  </a:cubicBezTo>
                  <a:cubicBezTo>
                    <a:pt x="1348615" y="5219242"/>
                    <a:pt x="1358045" y="5198668"/>
                    <a:pt x="1365951" y="5177523"/>
                  </a:cubicBezTo>
                  <a:lnTo>
                    <a:pt x="1421101" y="5029219"/>
                  </a:lnTo>
                  <a:cubicBezTo>
                    <a:pt x="1500444" y="4815668"/>
                    <a:pt x="1414052" y="4575924"/>
                    <a:pt x="1216599" y="4462196"/>
                  </a:cubicBezTo>
                  <a:lnTo>
                    <a:pt x="1078486" y="4382662"/>
                  </a:lnTo>
                  <a:cubicBezTo>
                    <a:pt x="913418" y="4287602"/>
                    <a:pt x="822740" y="4101674"/>
                    <a:pt x="849315" y="3913079"/>
                  </a:cubicBezTo>
                  <a:lnTo>
                    <a:pt x="1197835" y="1446771"/>
                  </a:lnTo>
                  <a:cubicBezTo>
                    <a:pt x="1234030" y="1191558"/>
                    <a:pt x="1470249" y="1014002"/>
                    <a:pt x="1725425" y="1050188"/>
                  </a:cubicBezTo>
                  <a:cubicBezTo>
                    <a:pt x="1774002" y="1057074"/>
                    <a:pt x="1821151" y="1071552"/>
                    <a:pt x="1865157" y="1093107"/>
                  </a:cubicBezTo>
                  <a:lnTo>
                    <a:pt x="1876014" y="1098441"/>
                  </a:lnTo>
                  <a:cubicBezTo>
                    <a:pt x="1982218" y="1150486"/>
                    <a:pt x="2104234" y="1160249"/>
                    <a:pt x="2217391" y="1125778"/>
                  </a:cubicBezTo>
                  <a:lnTo>
                    <a:pt x="2217391" y="1125778"/>
                  </a:lnTo>
                  <a:cubicBezTo>
                    <a:pt x="2541907" y="1026623"/>
                    <a:pt x="2655255" y="623906"/>
                    <a:pt x="2429418" y="369588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3"/>
            <p:cNvSpPr/>
            <p:nvPr/>
          </p:nvSpPr>
          <p:spPr>
            <a:xfrm>
              <a:off x="6605133" y="1030394"/>
              <a:ext cx="1249030" cy="5200745"/>
            </a:xfrm>
            <a:custGeom>
              <a:avLst/>
              <a:gdLst/>
              <a:ahLst/>
              <a:cxnLst/>
              <a:rect l="l" t="t" r="r" b="b"/>
              <a:pathLst>
                <a:path w="1249030" h="5200745" extrusionOk="0">
                  <a:moveTo>
                    <a:pt x="1247279" y="-661"/>
                  </a:moveTo>
                  <a:cubicBezTo>
                    <a:pt x="1100594" y="261563"/>
                    <a:pt x="1021346" y="556152"/>
                    <a:pt x="1016774" y="856589"/>
                  </a:cubicBezTo>
                  <a:cubicBezTo>
                    <a:pt x="777602" y="847560"/>
                    <a:pt x="570338" y="1020886"/>
                    <a:pt x="537000" y="1257878"/>
                  </a:cubicBezTo>
                  <a:lnTo>
                    <a:pt x="188481" y="3724091"/>
                  </a:lnTo>
                  <a:cubicBezTo>
                    <a:pt x="161810" y="3912781"/>
                    <a:pt x="252584" y="4098710"/>
                    <a:pt x="417652" y="4193769"/>
                  </a:cubicBezTo>
                  <a:lnTo>
                    <a:pt x="555764" y="4273302"/>
                  </a:lnTo>
                  <a:cubicBezTo>
                    <a:pt x="753217" y="4387030"/>
                    <a:pt x="839609" y="4626775"/>
                    <a:pt x="760265" y="4840326"/>
                  </a:cubicBezTo>
                  <a:lnTo>
                    <a:pt x="705117" y="4988534"/>
                  </a:lnTo>
                  <a:cubicBezTo>
                    <a:pt x="673970" y="5072926"/>
                    <a:pt x="618915" y="5146460"/>
                    <a:pt x="546620" y="5200085"/>
                  </a:cubicBezTo>
                  <a:lnTo>
                    <a:pt x="206959" y="4990535"/>
                  </a:lnTo>
                  <a:cubicBezTo>
                    <a:pt x="60464" y="4900237"/>
                    <a:pt x="-21069" y="4717739"/>
                    <a:pt x="2171" y="4532002"/>
                  </a:cubicBezTo>
                  <a:cubicBezTo>
                    <a:pt x="116471" y="3618840"/>
                    <a:pt x="449846" y="948410"/>
                    <a:pt x="544239" y="212509"/>
                  </a:cubicBezTo>
                  <a:cubicBezTo>
                    <a:pt x="558336" y="102781"/>
                    <a:pt x="640537" y="20294"/>
                    <a:pt x="739216" y="16675"/>
                  </a:cubicBezTo>
                  <a:cubicBezTo>
                    <a:pt x="871423" y="11912"/>
                    <a:pt x="1062875" y="5245"/>
                    <a:pt x="1247279" y="-661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3"/>
            <p:cNvSpPr/>
            <p:nvPr/>
          </p:nvSpPr>
          <p:spPr>
            <a:xfrm>
              <a:off x="5993161" y="1043919"/>
              <a:ext cx="918121" cy="5434870"/>
            </a:xfrm>
            <a:custGeom>
              <a:avLst/>
              <a:gdLst/>
              <a:ahLst/>
              <a:cxnLst/>
              <a:rect l="l" t="t" r="r" b="b"/>
              <a:pathLst>
                <a:path w="918121" h="5434870" extrusionOk="0">
                  <a:moveTo>
                    <a:pt x="858459" y="1149"/>
                  </a:moveTo>
                  <a:lnTo>
                    <a:pt x="916370" y="-661"/>
                  </a:lnTo>
                  <a:cubicBezTo>
                    <a:pt x="904274" y="23999"/>
                    <a:pt x="896273" y="50431"/>
                    <a:pt x="892558" y="77634"/>
                  </a:cubicBezTo>
                  <a:cubicBezTo>
                    <a:pt x="783211" y="876306"/>
                    <a:pt x="395924" y="3774287"/>
                    <a:pt x="263908" y="4765174"/>
                  </a:cubicBezTo>
                  <a:cubicBezTo>
                    <a:pt x="237048" y="4966817"/>
                    <a:pt x="331631" y="5165224"/>
                    <a:pt x="502033" y="5262760"/>
                  </a:cubicBezTo>
                  <a:lnTo>
                    <a:pt x="799975" y="5434210"/>
                  </a:lnTo>
                  <a:cubicBezTo>
                    <a:pt x="766924" y="5424589"/>
                    <a:pt x="734920" y="5411349"/>
                    <a:pt x="704725" y="5394776"/>
                  </a:cubicBezTo>
                  <a:lnTo>
                    <a:pt x="240858" y="5140839"/>
                  </a:lnTo>
                  <a:cubicBezTo>
                    <a:pt x="70741" y="5047684"/>
                    <a:pt x="-24033" y="4859090"/>
                    <a:pt x="2733" y="4666970"/>
                  </a:cubicBezTo>
                  <a:cubicBezTo>
                    <a:pt x="135130" y="3723423"/>
                    <a:pt x="522417" y="963840"/>
                    <a:pt x="631383" y="203365"/>
                  </a:cubicBezTo>
                  <a:cubicBezTo>
                    <a:pt x="647861" y="89712"/>
                    <a:pt x="743682" y="4368"/>
                    <a:pt x="8584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3"/>
            <p:cNvSpPr/>
            <p:nvPr/>
          </p:nvSpPr>
          <p:spPr>
            <a:xfrm>
              <a:off x="10095110" y="1030775"/>
              <a:ext cx="1242172" cy="5200269"/>
            </a:xfrm>
            <a:custGeom>
              <a:avLst/>
              <a:gdLst/>
              <a:ahLst/>
              <a:cxnLst/>
              <a:rect l="l" t="t" r="r" b="b"/>
              <a:pathLst>
                <a:path w="1242172" h="5200269" extrusionOk="0">
                  <a:moveTo>
                    <a:pt x="1031711" y="4990059"/>
                  </a:moveTo>
                  <a:lnTo>
                    <a:pt x="692050" y="5199609"/>
                  </a:lnTo>
                  <a:cubicBezTo>
                    <a:pt x="619755" y="5145983"/>
                    <a:pt x="564700" y="5072449"/>
                    <a:pt x="533553" y="4988058"/>
                  </a:cubicBezTo>
                  <a:lnTo>
                    <a:pt x="478403" y="4839659"/>
                  </a:lnTo>
                  <a:cubicBezTo>
                    <a:pt x="399061" y="4626108"/>
                    <a:pt x="485451" y="4386364"/>
                    <a:pt x="682907" y="4272635"/>
                  </a:cubicBezTo>
                  <a:lnTo>
                    <a:pt x="821019" y="4193101"/>
                  </a:lnTo>
                  <a:cubicBezTo>
                    <a:pt x="986086" y="4098042"/>
                    <a:pt x="1076860" y="3912114"/>
                    <a:pt x="1050189" y="3723424"/>
                  </a:cubicBezTo>
                  <a:lnTo>
                    <a:pt x="701671" y="1257211"/>
                  </a:lnTo>
                  <a:cubicBezTo>
                    <a:pt x="668333" y="1020296"/>
                    <a:pt x="461165" y="846988"/>
                    <a:pt x="222086" y="855922"/>
                  </a:cubicBezTo>
                  <a:cubicBezTo>
                    <a:pt x="219228" y="556304"/>
                    <a:pt x="142363" y="262029"/>
                    <a:pt x="-1751" y="-661"/>
                  </a:cubicBezTo>
                  <a:cubicBezTo>
                    <a:pt x="180556" y="5149"/>
                    <a:pt x="368866" y="11722"/>
                    <a:pt x="499455" y="16389"/>
                  </a:cubicBezTo>
                  <a:cubicBezTo>
                    <a:pt x="598133" y="20008"/>
                    <a:pt x="680430" y="102114"/>
                    <a:pt x="694432" y="212223"/>
                  </a:cubicBezTo>
                  <a:cubicBezTo>
                    <a:pt x="788633" y="948124"/>
                    <a:pt x="1122485" y="3618554"/>
                    <a:pt x="1236499" y="4531716"/>
                  </a:cubicBezTo>
                  <a:cubicBezTo>
                    <a:pt x="1259739" y="4717263"/>
                    <a:pt x="1178207" y="4899762"/>
                    <a:pt x="1031711" y="4990059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3"/>
            <p:cNvSpPr/>
            <p:nvPr/>
          </p:nvSpPr>
          <p:spPr>
            <a:xfrm>
              <a:off x="11082091" y="1055730"/>
              <a:ext cx="917108" cy="5434870"/>
            </a:xfrm>
            <a:custGeom>
              <a:avLst/>
              <a:gdLst/>
              <a:ahLst/>
              <a:cxnLst/>
              <a:rect l="l" t="t" r="r" b="b"/>
              <a:pathLst>
                <a:path w="917108" h="5434870" extrusionOk="0">
                  <a:moveTo>
                    <a:pt x="56159" y="1149"/>
                  </a:moveTo>
                  <a:lnTo>
                    <a:pt x="-1751" y="-661"/>
                  </a:lnTo>
                  <a:cubicBezTo>
                    <a:pt x="10343" y="23999"/>
                    <a:pt x="18345" y="50431"/>
                    <a:pt x="22061" y="77634"/>
                  </a:cubicBezTo>
                  <a:cubicBezTo>
                    <a:pt x="131408" y="876306"/>
                    <a:pt x="518694" y="3774287"/>
                    <a:pt x="650711" y="4765174"/>
                  </a:cubicBezTo>
                  <a:cubicBezTo>
                    <a:pt x="677570" y="4966817"/>
                    <a:pt x="582987" y="5165224"/>
                    <a:pt x="412586" y="5262760"/>
                  </a:cubicBezTo>
                  <a:lnTo>
                    <a:pt x="114644" y="5434210"/>
                  </a:lnTo>
                  <a:cubicBezTo>
                    <a:pt x="147695" y="5424589"/>
                    <a:pt x="179698" y="5411349"/>
                    <a:pt x="209894" y="5394776"/>
                  </a:cubicBezTo>
                  <a:lnTo>
                    <a:pt x="673189" y="5140648"/>
                  </a:lnTo>
                  <a:cubicBezTo>
                    <a:pt x="843116" y="5047399"/>
                    <a:pt x="937698" y="4858804"/>
                    <a:pt x="910837" y="4666780"/>
                  </a:cubicBezTo>
                  <a:cubicBezTo>
                    <a:pt x="778441" y="3723234"/>
                    <a:pt x="391155" y="963650"/>
                    <a:pt x="282187" y="203174"/>
                  </a:cubicBezTo>
                  <a:cubicBezTo>
                    <a:pt x="265709" y="89970"/>
                    <a:pt x="170459" y="4854"/>
                    <a:pt x="56159" y="1149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3"/>
            <p:cNvSpPr/>
            <p:nvPr/>
          </p:nvSpPr>
          <p:spPr>
            <a:xfrm>
              <a:off x="6566601" y="1408441"/>
              <a:ext cx="4789876" cy="4808411"/>
            </a:xfrm>
            <a:custGeom>
              <a:avLst/>
              <a:gdLst/>
              <a:ahLst/>
              <a:cxnLst/>
              <a:rect l="l" t="t" r="r" b="b"/>
              <a:pathLst>
                <a:path w="4789876" h="4808411" extrusionOk="0">
                  <a:moveTo>
                    <a:pt x="4755578" y="4317309"/>
                  </a:moveTo>
                  <a:cubicBezTo>
                    <a:pt x="4702046" y="4415892"/>
                    <a:pt x="4615942" y="4464946"/>
                    <a:pt x="4577842" y="4486662"/>
                  </a:cubicBezTo>
                  <a:cubicBezTo>
                    <a:pt x="4167505" y="4720501"/>
                    <a:pt x="2695701" y="4794511"/>
                    <a:pt x="2410047" y="4806988"/>
                  </a:cubicBezTo>
                  <a:lnTo>
                    <a:pt x="2393283" y="4807751"/>
                  </a:lnTo>
                  <a:lnTo>
                    <a:pt x="2376518" y="4806988"/>
                  </a:lnTo>
                  <a:cubicBezTo>
                    <a:pt x="2090768" y="4794511"/>
                    <a:pt x="618965" y="4720501"/>
                    <a:pt x="208629" y="4486662"/>
                  </a:cubicBezTo>
                  <a:cubicBezTo>
                    <a:pt x="170529" y="4464946"/>
                    <a:pt x="84804" y="4415892"/>
                    <a:pt x="30892" y="4317309"/>
                  </a:cubicBezTo>
                  <a:cubicBezTo>
                    <a:pt x="-77407" y="4118236"/>
                    <a:pt x="117950" y="3108490"/>
                    <a:pt x="124047" y="2666339"/>
                  </a:cubicBezTo>
                  <a:cubicBezTo>
                    <a:pt x="127094" y="2441264"/>
                    <a:pt x="144335" y="1172439"/>
                    <a:pt x="945292" y="481876"/>
                  </a:cubicBezTo>
                  <a:cubicBezTo>
                    <a:pt x="1100073" y="348526"/>
                    <a:pt x="1540795" y="15151"/>
                    <a:pt x="2351087" y="-89"/>
                  </a:cubicBezTo>
                  <a:cubicBezTo>
                    <a:pt x="2365089" y="-89"/>
                    <a:pt x="2379090" y="-661"/>
                    <a:pt x="2393283" y="-661"/>
                  </a:cubicBezTo>
                  <a:cubicBezTo>
                    <a:pt x="2407475" y="-661"/>
                    <a:pt x="2421858" y="-661"/>
                    <a:pt x="2435382" y="-89"/>
                  </a:cubicBezTo>
                  <a:cubicBezTo>
                    <a:pt x="3245675" y="15341"/>
                    <a:pt x="3686397" y="348526"/>
                    <a:pt x="3841178" y="481876"/>
                  </a:cubicBezTo>
                  <a:cubicBezTo>
                    <a:pt x="4642136" y="1172439"/>
                    <a:pt x="4659375" y="2441264"/>
                    <a:pt x="4662519" y="2666339"/>
                  </a:cubicBezTo>
                  <a:cubicBezTo>
                    <a:pt x="4668330" y="3108490"/>
                    <a:pt x="4863688" y="4118236"/>
                    <a:pt x="4755578" y="431730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3"/>
            <p:cNvSpPr/>
            <p:nvPr/>
          </p:nvSpPr>
          <p:spPr>
            <a:xfrm>
              <a:off x="896173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102"/>
                  </a:moveTo>
                  <a:lnTo>
                    <a:pt x="15013" y="-661"/>
                  </a:lnTo>
                  <a:lnTo>
                    <a:pt x="15013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8961444" y="1408441"/>
              <a:ext cx="42099" cy="571"/>
            </a:xfrm>
            <a:custGeom>
              <a:avLst/>
              <a:gdLst/>
              <a:ahLst/>
              <a:cxnLst/>
              <a:rect l="l" t="t" r="r" b="b"/>
              <a:pathLst>
                <a:path w="42099" h="571" extrusionOk="0">
                  <a:moveTo>
                    <a:pt x="40348" y="-661"/>
                  </a:moveTo>
                  <a:lnTo>
                    <a:pt x="40348" y="-89"/>
                  </a:lnTo>
                  <a:cubicBezTo>
                    <a:pt x="26442" y="-89"/>
                    <a:pt x="12345" y="-661"/>
                    <a:pt x="-1751" y="-66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3"/>
            <p:cNvSpPr/>
            <p:nvPr/>
          </p:nvSpPr>
          <p:spPr>
            <a:xfrm>
              <a:off x="8944680" y="6216089"/>
              <a:ext cx="16764" cy="1428"/>
            </a:xfrm>
            <a:custGeom>
              <a:avLst/>
              <a:gdLst/>
              <a:ahLst/>
              <a:cxnLst/>
              <a:rect l="l" t="t" r="r" b="b"/>
              <a:pathLst>
                <a:path w="16764" h="1428" extrusionOk="0">
                  <a:moveTo>
                    <a:pt x="-1751" y="-661"/>
                  </a:moveTo>
                  <a:lnTo>
                    <a:pt x="15013" y="102"/>
                  </a:lnTo>
                  <a:lnTo>
                    <a:pt x="-1751" y="768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3"/>
            <p:cNvSpPr/>
            <p:nvPr/>
          </p:nvSpPr>
          <p:spPr>
            <a:xfrm>
              <a:off x="8919535" y="1408441"/>
              <a:ext cx="42195" cy="571"/>
            </a:xfrm>
            <a:custGeom>
              <a:avLst/>
              <a:gdLst/>
              <a:ahLst/>
              <a:cxnLst/>
              <a:rect l="l" t="t" r="r" b="b"/>
              <a:pathLst>
                <a:path w="42195" h="571" extrusionOk="0">
                  <a:moveTo>
                    <a:pt x="40444" y="-661"/>
                  </a:moveTo>
                  <a:cubicBezTo>
                    <a:pt x="26252" y="-661"/>
                    <a:pt x="11869" y="-661"/>
                    <a:pt x="-1751" y="-89"/>
                  </a:cubicBezTo>
                  <a:lnTo>
                    <a:pt x="-1751" y="-661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3"/>
            <p:cNvSpPr/>
            <p:nvPr/>
          </p:nvSpPr>
          <p:spPr>
            <a:xfrm>
              <a:off x="6789649" y="1270805"/>
              <a:ext cx="4343400" cy="5778912"/>
            </a:xfrm>
            <a:custGeom>
              <a:avLst/>
              <a:gdLst/>
              <a:ahLst/>
              <a:cxnLst/>
              <a:rect l="l" t="t" r="r" b="b"/>
              <a:pathLst>
                <a:path w="4343400" h="5778912" extrusionOk="0">
                  <a:moveTo>
                    <a:pt x="2108168" y="0"/>
                  </a:moveTo>
                  <a:lnTo>
                    <a:pt x="2235137" y="0"/>
                  </a:lnTo>
                  <a:cubicBezTo>
                    <a:pt x="3399444" y="-52"/>
                    <a:pt x="4343343" y="943766"/>
                    <a:pt x="4343400" y="2108073"/>
                  </a:cubicBezTo>
                  <a:cubicBezTo>
                    <a:pt x="4343400" y="2108140"/>
                    <a:pt x="4343400" y="2108197"/>
                    <a:pt x="4343400" y="2108264"/>
                  </a:cubicBezTo>
                  <a:lnTo>
                    <a:pt x="4343400" y="5238750"/>
                  </a:lnTo>
                  <a:cubicBezTo>
                    <a:pt x="4343610" y="5536864"/>
                    <a:pt x="4102113" y="5778704"/>
                    <a:pt x="3803999" y="5778913"/>
                  </a:cubicBezTo>
                  <a:cubicBezTo>
                    <a:pt x="3803876" y="5778913"/>
                    <a:pt x="3803742" y="5778913"/>
                    <a:pt x="3803618" y="5778913"/>
                  </a:cubicBezTo>
                  <a:lnTo>
                    <a:pt x="539782" y="5778913"/>
                  </a:lnTo>
                  <a:cubicBezTo>
                    <a:pt x="241668" y="5778913"/>
                    <a:pt x="0" y="5537245"/>
                    <a:pt x="0" y="5239131"/>
                  </a:cubicBezTo>
                  <a:lnTo>
                    <a:pt x="0" y="2108264"/>
                  </a:lnTo>
                  <a:cubicBezTo>
                    <a:pt x="-52" y="943956"/>
                    <a:pt x="943766" y="52"/>
                    <a:pt x="2108073" y="0"/>
                  </a:cubicBezTo>
                  <a:cubicBezTo>
                    <a:pt x="2108102" y="0"/>
                    <a:pt x="2108140" y="0"/>
                    <a:pt x="2108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3"/>
            <p:cNvSpPr/>
            <p:nvPr/>
          </p:nvSpPr>
          <p:spPr>
            <a:xfrm>
              <a:off x="8724653" y="1270805"/>
              <a:ext cx="2408777" cy="5778246"/>
            </a:xfrm>
            <a:custGeom>
              <a:avLst/>
              <a:gdLst/>
              <a:ahLst/>
              <a:cxnLst/>
              <a:rect l="l" t="t" r="r" b="b"/>
              <a:pathLst>
                <a:path w="2408777" h="5778246" extrusionOk="0">
                  <a:moveTo>
                    <a:pt x="2407026" y="2107507"/>
                  </a:moveTo>
                  <a:lnTo>
                    <a:pt x="2407026" y="5237804"/>
                  </a:lnTo>
                  <a:cubicBezTo>
                    <a:pt x="2406168" y="5535555"/>
                    <a:pt x="2164997" y="5776728"/>
                    <a:pt x="1867245" y="5777586"/>
                  </a:cubicBezTo>
                  <a:lnTo>
                    <a:pt x="1393090" y="5777586"/>
                  </a:lnTo>
                  <a:cubicBezTo>
                    <a:pt x="1690842" y="5776728"/>
                    <a:pt x="1932013" y="5535555"/>
                    <a:pt x="1932871" y="5237804"/>
                  </a:cubicBezTo>
                  <a:lnTo>
                    <a:pt x="1932871" y="2107507"/>
                  </a:lnTo>
                  <a:cubicBezTo>
                    <a:pt x="1932871" y="1006417"/>
                    <a:pt x="1077335" y="95446"/>
                    <a:pt x="-1751" y="6483"/>
                  </a:cubicBezTo>
                  <a:cubicBezTo>
                    <a:pt x="55399" y="1721"/>
                    <a:pt x="113215" y="-661"/>
                    <a:pt x="171795" y="-661"/>
                  </a:cubicBezTo>
                  <a:lnTo>
                    <a:pt x="298762" y="-661"/>
                  </a:lnTo>
                  <a:cubicBezTo>
                    <a:pt x="1457956" y="-947"/>
                    <a:pt x="2407026" y="948029"/>
                    <a:pt x="2407026" y="2107507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3"/>
            <p:cNvSpPr/>
            <p:nvPr/>
          </p:nvSpPr>
          <p:spPr>
            <a:xfrm>
              <a:off x="6790030" y="1270805"/>
              <a:ext cx="2408776" cy="5778246"/>
            </a:xfrm>
            <a:custGeom>
              <a:avLst/>
              <a:gdLst/>
              <a:ahLst/>
              <a:cxnLst/>
              <a:rect l="l" t="t" r="r" b="b"/>
              <a:pathLst>
                <a:path w="2408776" h="5778246" extrusionOk="0">
                  <a:moveTo>
                    <a:pt x="472022" y="2107507"/>
                  </a:moveTo>
                  <a:lnTo>
                    <a:pt x="472022" y="5237803"/>
                  </a:lnTo>
                  <a:cubicBezTo>
                    <a:pt x="472879" y="5535555"/>
                    <a:pt x="713957" y="5776728"/>
                    <a:pt x="1011709" y="5777586"/>
                  </a:cubicBezTo>
                  <a:lnTo>
                    <a:pt x="537649" y="5777586"/>
                  </a:lnTo>
                  <a:cubicBezTo>
                    <a:pt x="239993" y="5776538"/>
                    <a:pt x="-894" y="5535460"/>
                    <a:pt x="-1751" y="5237803"/>
                  </a:cubicBezTo>
                  <a:lnTo>
                    <a:pt x="-1751" y="2107507"/>
                  </a:lnTo>
                  <a:cubicBezTo>
                    <a:pt x="-1751" y="948029"/>
                    <a:pt x="946938" y="-661"/>
                    <a:pt x="2106418" y="-661"/>
                  </a:cubicBezTo>
                  <a:lnTo>
                    <a:pt x="2233480" y="-661"/>
                  </a:lnTo>
                  <a:cubicBezTo>
                    <a:pt x="2291869" y="-661"/>
                    <a:pt x="2349780" y="1721"/>
                    <a:pt x="2407025" y="6483"/>
                  </a:cubicBezTo>
                  <a:cubicBezTo>
                    <a:pt x="1327558" y="95446"/>
                    <a:pt x="472022" y="1006417"/>
                    <a:pt x="472022" y="2107507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3"/>
            <p:cNvSpPr/>
            <p:nvPr/>
          </p:nvSpPr>
          <p:spPr>
            <a:xfrm>
              <a:off x="7115090" y="1486832"/>
              <a:ext cx="3720121" cy="1343501"/>
            </a:xfrm>
            <a:custGeom>
              <a:avLst/>
              <a:gdLst/>
              <a:ahLst/>
              <a:cxnLst/>
              <a:rect l="l" t="t" r="r" b="b"/>
              <a:pathLst>
                <a:path w="3720121" h="1343501" extrusionOk="0">
                  <a:moveTo>
                    <a:pt x="60190" y="1342840"/>
                  </a:moveTo>
                  <a:cubicBezTo>
                    <a:pt x="51808" y="1342821"/>
                    <a:pt x="43616" y="1341145"/>
                    <a:pt x="35900" y="1337887"/>
                  </a:cubicBezTo>
                  <a:cubicBezTo>
                    <a:pt x="4469" y="1324476"/>
                    <a:pt x="-10200" y="1288109"/>
                    <a:pt x="3230" y="1256658"/>
                  </a:cubicBezTo>
                  <a:cubicBezTo>
                    <a:pt x="3230" y="1256649"/>
                    <a:pt x="3230" y="1256649"/>
                    <a:pt x="3230" y="1256639"/>
                  </a:cubicBezTo>
                  <a:cubicBezTo>
                    <a:pt x="327747" y="495496"/>
                    <a:pt x="1055838" y="2197"/>
                    <a:pt x="1858128" y="-661"/>
                  </a:cubicBezTo>
                  <a:lnTo>
                    <a:pt x="1863939" y="-661"/>
                  </a:lnTo>
                  <a:cubicBezTo>
                    <a:pt x="2656704" y="-661"/>
                    <a:pt x="3382128" y="481590"/>
                    <a:pt x="3713026" y="1229207"/>
                  </a:cubicBezTo>
                  <a:cubicBezTo>
                    <a:pt x="3726935" y="1260477"/>
                    <a:pt x="3712742" y="1297073"/>
                    <a:pt x="3681500" y="1310931"/>
                  </a:cubicBezTo>
                  <a:cubicBezTo>
                    <a:pt x="3650258" y="1324790"/>
                    <a:pt x="3613681" y="1310674"/>
                    <a:pt x="3599775" y="1279404"/>
                  </a:cubicBezTo>
                  <a:cubicBezTo>
                    <a:pt x="3288689" y="576459"/>
                    <a:pt x="2607747" y="123164"/>
                    <a:pt x="1863939" y="123164"/>
                  </a:cubicBezTo>
                  <a:lnTo>
                    <a:pt x="1858509" y="123164"/>
                  </a:lnTo>
                  <a:cubicBezTo>
                    <a:pt x="1106035" y="125450"/>
                    <a:pt x="422235" y="589222"/>
                    <a:pt x="117149" y="1304264"/>
                  </a:cubicBezTo>
                  <a:cubicBezTo>
                    <a:pt x="107719" y="1327458"/>
                    <a:pt x="85240" y="1342688"/>
                    <a:pt x="60190" y="1342840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3"/>
            <p:cNvSpPr/>
            <p:nvPr/>
          </p:nvSpPr>
          <p:spPr>
            <a:xfrm>
              <a:off x="6916617" y="1956605"/>
              <a:ext cx="4089463" cy="5093112"/>
            </a:xfrm>
            <a:custGeom>
              <a:avLst/>
              <a:gdLst/>
              <a:ahLst/>
              <a:cxnLst/>
              <a:rect l="l" t="t" r="r" b="b"/>
              <a:pathLst>
                <a:path w="4089463" h="5093112" extrusionOk="0">
                  <a:moveTo>
                    <a:pt x="2044732" y="0"/>
                  </a:moveTo>
                  <a:lnTo>
                    <a:pt x="2044732" y="0"/>
                  </a:lnTo>
                  <a:cubicBezTo>
                    <a:pt x="3174006" y="0"/>
                    <a:pt x="4089464" y="915457"/>
                    <a:pt x="4089464" y="2044732"/>
                  </a:cubicBezTo>
                  <a:cubicBezTo>
                    <a:pt x="4089464" y="2044856"/>
                    <a:pt x="4089464" y="2044989"/>
                    <a:pt x="4089464" y="2045113"/>
                  </a:cubicBezTo>
                  <a:lnTo>
                    <a:pt x="4089464" y="4826413"/>
                  </a:lnTo>
                  <a:cubicBezTo>
                    <a:pt x="4089464" y="4973707"/>
                    <a:pt x="3970058" y="5093113"/>
                    <a:pt x="3822764" y="5093113"/>
                  </a:cubicBezTo>
                  <a:lnTo>
                    <a:pt x="266700" y="5093113"/>
                  </a:lnTo>
                  <a:cubicBezTo>
                    <a:pt x="119405" y="5093113"/>
                    <a:pt x="0" y="4973707"/>
                    <a:pt x="0" y="4826413"/>
                  </a:cubicBezTo>
                  <a:lnTo>
                    <a:pt x="0" y="2045113"/>
                  </a:lnTo>
                  <a:cubicBezTo>
                    <a:pt x="-210" y="915838"/>
                    <a:pt x="915076" y="211"/>
                    <a:pt x="2044351" y="0"/>
                  </a:cubicBezTo>
                  <a:cubicBezTo>
                    <a:pt x="2044475" y="0"/>
                    <a:pt x="2044608" y="0"/>
                    <a:pt x="2044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3"/>
            <p:cNvSpPr/>
            <p:nvPr/>
          </p:nvSpPr>
          <p:spPr>
            <a:xfrm>
              <a:off x="6912521" y="1956605"/>
              <a:ext cx="2163127" cy="5092731"/>
            </a:xfrm>
            <a:custGeom>
              <a:avLst/>
              <a:gdLst/>
              <a:ahLst/>
              <a:cxnLst/>
              <a:rect l="l" t="t" r="r" b="b"/>
              <a:pathLst>
                <a:path w="2163127" h="5092731" extrusionOk="0">
                  <a:moveTo>
                    <a:pt x="235040" y="2044071"/>
                  </a:moveTo>
                  <a:lnTo>
                    <a:pt x="235040" y="4825371"/>
                  </a:lnTo>
                  <a:cubicBezTo>
                    <a:pt x="235040" y="4972628"/>
                    <a:pt x="354484" y="5092071"/>
                    <a:pt x="501740" y="5092071"/>
                  </a:cubicBezTo>
                  <a:lnTo>
                    <a:pt x="264949" y="5092071"/>
                  </a:lnTo>
                  <a:cubicBezTo>
                    <a:pt x="117692" y="5092071"/>
                    <a:pt x="-1751" y="4972628"/>
                    <a:pt x="-1751" y="4825371"/>
                  </a:cubicBezTo>
                  <a:lnTo>
                    <a:pt x="-1751" y="2044071"/>
                  </a:lnTo>
                  <a:cubicBezTo>
                    <a:pt x="-1751" y="919454"/>
                    <a:pt x="918363" y="-661"/>
                    <a:pt x="2042886" y="-661"/>
                  </a:cubicBezTo>
                  <a:cubicBezTo>
                    <a:pt x="2082699" y="-661"/>
                    <a:pt x="2122230" y="482"/>
                    <a:pt x="2161376" y="2768"/>
                  </a:cubicBezTo>
                  <a:cubicBezTo>
                    <a:pt x="1091338" y="64585"/>
                    <a:pt x="235040" y="959173"/>
                    <a:pt x="235040" y="2044071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3"/>
            <p:cNvSpPr/>
            <p:nvPr/>
          </p:nvSpPr>
          <p:spPr>
            <a:xfrm>
              <a:off x="8847144" y="1956605"/>
              <a:ext cx="2163128" cy="5092731"/>
            </a:xfrm>
            <a:custGeom>
              <a:avLst/>
              <a:gdLst/>
              <a:ahLst/>
              <a:cxnLst/>
              <a:rect l="l" t="t" r="r" b="b"/>
              <a:pathLst>
                <a:path w="2163128" h="5092731" extrusionOk="0">
                  <a:moveTo>
                    <a:pt x="2161377" y="2044071"/>
                  </a:moveTo>
                  <a:lnTo>
                    <a:pt x="2161377" y="4825371"/>
                  </a:lnTo>
                  <a:cubicBezTo>
                    <a:pt x="2161377" y="4972628"/>
                    <a:pt x="2041933" y="5092071"/>
                    <a:pt x="1894677" y="5092071"/>
                  </a:cubicBezTo>
                  <a:lnTo>
                    <a:pt x="1657789" y="5092071"/>
                  </a:lnTo>
                  <a:cubicBezTo>
                    <a:pt x="1805045" y="5092071"/>
                    <a:pt x="1924489" y="4972628"/>
                    <a:pt x="1924489" y="4825371"/>
                  </a:cubicBezTo>
                  <a:lnTo>
                    <a:pt x="1924489" y="2044071"/>
                  </a:lnTo>
                  <a:cubicBezTo>
                    <a:pt x="1924489" y="959269"/>
                    <a:pt x="1068288" y="64681"/>
                    <a:pt x="-1751" y="2768"/>
                  </a:cubicBezTo>
                  <a:cubicBezTo>
                    <a:pt x="37397" y="482"/>
                    <a:pt x="76925" y="-661"/>
                    <a:pt x="116644" y="-661"/>
                  </a:cubicBezTo>
                  <a:cubicBezTo>
                    <a:pt x="1241261" y="-947"/>
                    <a:pt x="2161377" y="919454"/>
                    <a:pt x="2161377" y="2044071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3"/>
            <p:cNvSpPr/>
            <p:nvPr/>
          </p:nvSpPr>
          <p:spPr>
            <a:xfrm>
              <a:off x="7446017" y="4160118"/>
              <a:ext cx="2946300" cy="2463900"/>
            </a:xfrm>
            <a:prstGeom prst="roundRect">
              <a:avLst>
                <a:gd name="adj" fmla="val 1580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3"/>
            <p:cNvSpPr/>
            <p:nvPr/>
          </p:nvSpPr>
          <p:spPr>
            <a:xfrm>
              <a:off x="7484878" y="4180502"/>
              <a:ext cx="2919507" cy="2441638"/>
            </a:xfrm>
            <a:custGeom>
              <a:avLst/>
              <a:gdLst/>
              <a:ahLst/>
              <a:cxnLst/>
              <a:rect l="l" t="t" r="r" b="b"/>
              <a:pathLst>
                <a:path w="2919507" h="2441638" extrusionOk="0">
                  <a:moveTo>
                    <a:pt x="2917757" y="275564"/>
                  </a:moveTo>
                  <a:lnTo>
                    <a:pt x="2917757" y="2142464"/>
                  </a:lnTo>
                  <a:cubicBezTo>
                    <a:pt x="2917280" y="2307057"/>
                    <a:pt x="2783930" y="2440502"/>
                    <a:pt x="2619338" y="2440978"/>
                  </a:cubicBezTo>
                  <a:lnTo>
                    <a:pt x="269806" y="2440978"/>
                  </a:lnTo>
                  <a:cubicBezTo>
                    <a:pt x="152840" y="2440692"/>
                    <a:pt x="46827" y="2372303"/>
                    <a:pt x="-1751" y="2265908"/>
                  </a:cubicBezTo>
                  <a:cubicBezTo>
                    <a:pt x="34444" y="2280958"/>
                    <a:pt x="73306" y="2288673"/>
                    <a:pt x="112549" y="2288578"/>
                  </a:cubicBezTo>
                  <a:lnTo>
                    <a:pt x="2462082" y="2288578"/>
                  </a:lnTo>
                  <a:cubicBezTo>
                    <a:pt x="2626672" y="2288102"/>
                    <a:pt x="2760022" y="2154657"/>
                    <a:pt x="2760499" y="1990064"/>
                  </a:cubicBezTo>
                  <a:lnTo>
                    <a:pt x="2760499" y="123164"/>
                  </a:lnTo>
                  <a:cubicBezTo>
                    <a:pt x="2760594" y="80397"/>
                    <a:pt x="2751450" y="38182"/>
                    <a:pt x="2733638" y="-661"/>
                  </a:cubicBezTo>
                  <a:cubicBezTo>
                    <a:pt x="2845082" y="45859"/>
                    <a:pt x="2917661" y="154787"/>
                    <a:pt x="2917757" y="275564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3"/>
            <p:cNvSpPr/>
            <p:nvPr/>
          </p:nvSpPr>
          <p:spPr>
            <a:xfrm>
              <a:off x="7459447" y="4156594"/>
              <a:ext cx="2919507" cy="2441733"/>
            </a:xfrm>
            <a:custGeom>
              <a:avLst/>
              <a:gdLst/>
              <a:ahLst/>
              <a:cxnLst/>
              <a:rect l="l" t="t" r="r" b="b"/>
              <a:pathLst>
                <a:path w="2919507" h="2441733" extrusionOk="0">
                  <a:moveTo>
                    <a:pt x="2917757" y="174600"/>
                  </a:moveTo>
                  <a:cubicBezTo>
                    <a:pt x="2881656" y="159645"/>
                    <a:pt x="2842984" y="151930"/>
                    <a:pt x="2803933" y="151930"/>
                  </a:cubicBezTo>
                  <a:lnTo>
                    <a:pt x="454401" y="151930"/>
                  </a:lnTo>
                  <a:cubicBezTo>
                    <a:pt x="289809" y="152406"/>
                    <a:pt x="156459" y="285756"/>
                    <a:pt x="155982" y="450348"/>
                  </a:cubicBezTo>
                  <a:lnTo>
                    <a:pt x="155982" y="2317248"/>
                  </a:lnTo>
                  <a:cubicBezTo>
                    <a:pt x="155887" y="2360015"/>
                    <a:pt x="165031" y="2402211"/>
                    <a:pt x="182843" y="2441073"/>
                  </a:cubicBezTo>
                  <a:cubicBezTo>
                    <a:pt x="71209" y="2394686"/>
                    <a:pt x="-1561" y="2285721"/>
                    <a:pt x="-1751" y="2164848"/>
                  </a:cubicBezTo>
                  <a:lnTo>
                    <a:pt x="-1751" y="297948"/>
                  </a:lnTo>
                  <a:cubicBezTo>
                    <a:pt x="-1371" y="133261"/>
                    <a:pt x="131979" y="-194"/>
                    <a:pt x="296666" y="-661"/>
                  </a:cubicBezTo>
                  <a:lnTo>
                    <a:pt x="2646199" y="-661"/>
                  </a:lnTo>
                  <a:cubicBezTo>
                    <a:pt x="2763166" y="-318"/>
                    <a:pt x="2869274" y="68139"/>
                    <a:pt x="2917757" y="174600"/>
                  </a:cubicBezTo>
                  <a:close/>
                </a:path>
              </a:pathLst>
            </a:custGeom>
            <a:solidFill>
              <a:srgbClr val="FFFFFF">
                <a:alpha val="279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3"/>
            <p:cNvSpPr/>
            <p:nvPr/>
          </p:nvSpPr>
          <p:spPr>
            <a:xfrm>
              <a:off x="7439635" y="4826868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3"/>
            <p:cNvSpPr/>
            <p:nvPr/>
          </p:nvSpPr>
          <p:spPr>
            <a:xfrm>
              <a:off x="7439635" y="4955456"/>
              <a:ext cx="2959131" cy="128587"/>
            </a:xfrm>
            <a:custGeom>
              <a:avLst/>
              <a:gdLst/>
              <a:ahLst/>
              <a:cxnLst/>
              <a:rect l="l" t="t" r="r" b="b"/>
              <a:pathLst>
                <a:path w="2959131" h="128587" extrusionOk="0">
                  <a:moveTo>
                    <a:pt x="0" y="0"/>
                  </a:moveTo>
                  <a:lnTo>
                    <a:pt x="2959132" y="0"/>
                  </a:lnTo>
                  <a:lnTo>
                    <a:pt x="2959132" y="128588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3"/>
            <p:cNvSpPr/>
            <p:nvPr/>
          </p:nvSpPr>
          <p:spPr>
            <a:xfrm>
              <a:off x="7408965" y="4970791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3"/>
            <p:cNvSpPr/>
            <p:nvPr/>
          </p:nvSpPr>
          <p:spPr>
            <a:xfrm>
              <a:off x="7394677" y="4956503"/>
              <a:ext cx="121729" cy="233934"/>
            </a:xfrm>
            <a:custGeom>
              <a:avLst/>
              <a:gdLst/>
              <a:ahLst/>
              <a:cxnLst/>
              <a:rect l="l" t="t" r="r" b="b"/>
              <a:pathLst>
                <a:path w="121729" h="233934" extrusionOk="0">
                  <a:moveTo>
                    <a:pt x="59114" y="233274"/>
                  </a:moveTo>
                  <a:cubicBezTo>
                    <a:pt x="25490" y="233178"/>
                    <a:pt x="-1656" y="206032"/>
                    <a:pt x="-1751" y="172409"/>
                  </a:cubicBezTo>
                  <a:lnTo>
                    <a:pt x="-1751" y="60204"/>
                  </a:lnTo>
                  <a:cubicBezTo>
                    <a:pt x="-1751" y="26581"/>
                    <a:pt x="25490" y="-661"/>
                    <a:pt x="59114" y="-661"/>
                  </a:cubicBezTo>
                  <a:cubicBezTo>
                    <a:pt x="92737" y="-661"/>
                    <a:pt x="119978" y="26581"/>
                    <a:pt x="119978" y="60204"/>
                  </a:cubicBezTo>
                  <a:lnTo>
                    <a:pt x="119978" y="172409"/>
                  </a:lnTo>
                  <a:cubicBezTo>
                    <a:pt x="119883" y="206032"/>
                    <a:pt x="92737" y="233178"/>
                    <a:pt x="59114" y="23327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172409"/>
                  </a:lnTo>
                  <a:cubicBezTo>
                    <a:pt x="26824" y="190221"/>
                    <a:pt x="41302" y="204699"/>
                    <a:pt x="59114" y="204699"/>
                  </a:cubicBezTo>
                  <a:cubicBezTo>
                    <a:pt x="76925" y="204699"/>
                    <a:pt x="91403" y="190221"/>
                    <a:pt x="91403" y="172409"/>
                  </a:cubicBezTo>
                  <a:lnTo>
                    <a:pt x="91403" y="60204"/>
                  </a:lnTo>
                  <a:cubicBezTo>
                    <a:pt x="91308" y="42488"/>
                    <a:pt x="76830" y="28105"/>
                    <a:pt x="59114" y="28105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3"/>
            <p:cNvSpPr/>
            <p:nvPr/>
          </p:nvSpPr>
          <p:spPr>
            <a:xfrm>
              <a:off x="7408965" y="5182437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394677" y="5168149"/>
              <a:ext cx="121729" cy="443484"/>
            </a:xfrm>
            <a:custGeom>
              <a:avLst/>
              <a:gdLst/>
              <a:ahLst/>
              <a:cxnLst/>
              <a:rect l="l" t="t" r="r" b="b"/>
              <a:pathLst>
                <a:path w="121729" h="443484" extrusionOk="0">
                  <a:moveTo>
                    <a:pt x="59114" y="442824"/>
                  </a:moveTo>
                  <a:cubicBezTo>
                    <a:pt x="25490" y="442728"/>
                    <a:pt x="-1656" y="415582"/>
                    <a:pt x="-1751" y="381959"/>
                  </a:cubicBezTo>
                  <a:lnTo>
                    <a:pt x="-1751" y="60204"/>
                  </a:lnTo>
                  <a:cubicBezTo>
                    <a:pt x="-1751" y="26582"/>
                    <a:pt x="25490" y="-661"/>
                    <a:pt x="59114" y="-661"/>
                  </a:cubicBezTo>
                  <a:cubicBezTo>
                    <a:pt x="92737" y="-661"/>
                    <a:pt x="119978" y="26582"/>
                    <a:pt x="119978" y="60204"/>
                  </a:cubicBezTo>
                  <a:lnTo>
                    <a:pt x="119978" y="381959"/>
                  </a:lnTo>
                  <a:cubicBezTo>
                    <a:pt x="119883" y="415582"/>
                    <a:pt x="92737" y="442728"/>
                    <a:pt x="59114" y="442824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92"/>
                    <a:pt x="26824" y="60204"/>
                  </a:cubicBezTo>
                  <a:lnTo>
                    <a:pt x="26824" y="381959"/>
                  </a:lnTo>
                  <a:cubicBezTo>
                    <a:pt x="26824" y="399771"/>
                    <a:pt x="41302" y="414249"/>
                    <a:pt x="59114" y="414249"/>
                  </a:cubicBezTo>
                  <a:cubicBezTo>
                    <a:pt x="76925" y="414249"/>
                    <a:pt x="91403" y="399771"/>
                    <a:pt x="91403" y="381959"/>
                  </a:cubicBezTo>
                  <a:lnTo>
                    <a:pt x="91403" y="60204"/>
                  </a:lnTo>
                  <a:cubicBezTo>
                    <a:pt x="91403" y="42392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7087582" y="1531599"/>
              <a:ext cx="3748342" cy="1309116"/>
            </a:xfrm>
            <a:custGeom>
              <a:avLst/>
              <a:gdLst/>
              <a:ahLst/>
              <a:cxnLst/>
              <a:rect l="l" t="t" r="r" b="b"/>
              <a:pathLst>
                <a:path w="3748342" h="1309116" extrusionOk="0">
                  <a:moveTo>
                    <a:pt x="60170" y="1308455"/>
                  </a:moveTo>
                  <a:cubicBezTo>
                    <a:pt x="51502" y="1308437"/>
                    <a:pt x="43024" y="1306655"/>
                    <a:pt x="35119" y="1303217"/>
                  </a:cubicBezTo>
                  <a:cubicBezTo>
                    <a:pt x="3877" y="1289377"/>
                    <a:pt x="-10315" y="1252810"/>
                    <a:pt x="3592" y="1221540"/>
                  </a:cubicBezTo>
                  <a:cubicBezTo>
                    <a:pt x="3592" y="1221521"/>
                    <a:pt x="3592" y="1221511"/>
                    <a:pt x="3592" y="1221492"/>
                  </a:cubicBezTo>
                  <a:cubicBezTo>
                    <a:pt x="330776" y="481266"/>
                    <a:pt x="1062486" y="2559"/>
                    <a:pt x="1871825" y="-661"/>
                  </a:cubicBezTo>
                  <a:lnTo>
                    <a:pt x="1877731" y="-661"/>
                  </a:lnTo>
                  <a:cubicBezTo>
                    <a:pt x="2678687" y="901"/>
                    <a:pt x="3405636" y="467846"/>
                    <a:pt x="3740155" y="1195584"/>
                  </a:cubicBezTo>
                  <a:cubicBezTo>
                    <a:pt x="3755298" y="1226226"/>
                    <a:pt x="3742822" y="1263364"/>
                    <a:pt x="3712149" y="1278537"/>
                  </a:cubicBezTo>
                  <a:cubicBezTo>
                    <a:pt x="3681479" y="1293711"/>
                    <a:pt x="3644333" y="1281176"/>
                    <a:pt x="3629187" y="1250534"/>
                  </a:cubicBezTo>
                  <a:cubicBezTo>
                    <a:pt x="3628615" y="1249439"/>
                    <a:pt x="3628141" y="1248334"/>
                    <a:pt x="3627664" y="1247210"/>
                  </a:cubicBezTo>
                  <a:cubicBezTo>
                    <a:pt x="3313339" y="563467"/>
                    <a:pt x="2630302" y="124755"/>
                    <a:pt x="1877731" y="123260"/>
                  </a:cubicBezTo>
                  <a:lnTo>
                    <a:pt x="1872397" y="123260"/>
                  </a:lnTo>
                  <a:cubicBezTo>
                    <a:pt x="1111921" y="126251"/>
                    <a:pt x="424215" y="576135"/>
                    <a:pt x="116843" y="1271784"/>
                  </a:cubicBezTo>
                  <a:cubicBezTo>
                    <a:pt x="106843" y="1294120"/>
                    <a:pt x="84650" y="1308484"/>
                    <a:pt x="60170" y="1308455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3"/>
            <p:cNvSpPr/>
            <p:nvPr/>
          </p:nvSpPr>
          <p:spPr>
            <a:xfrm>
              <a:off x="7102926" y="2716509"/>
              <a:ext cx="93154" cy="205359"/>
            </a:xfrm>
            <a:custGeom>
              <a:avLst/>
              <a:gdLst/>
              <a:ahLst/>
              <a:cxnLst/>
              <a:rect l="l" t="t" r="r" b="b"/>
              <a:pathLst>
                <a:path w="93154" h="20535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205359"/>
                  </a:lnTo>
                  <a:cubicBezTo>
                    <a:pt x="93155" y="205359"/>
                    <a:pt x="72301" y="205359"/>
                    <a:pt x="46577" y="205359"/>
                  </a:cubicBezTo>
                  <a:lnTo>
                    <a:pt x="46577" y="205359"/>
                  </a:lnTo>
                  <a:cubicBezTo>
                    <a:pt x="20853" y="205359"/>
                    <a:pt x="0" y="205359"/>
                    <a:pt x="0" y="20535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3"/>
            <p:cNvSpPr/>
            <p:nvPr/>
          </p:nvSpPr>
          <p:spPr>
            <a:xfrm>
              <a:off x="7088639" y="2702222"/>
              <a:ext cx="121729" cy="233933"/>
            </a:xfrm>
            <a:custGeom>
              <a:avLst/>
              <a:gdLst/>
              <a:ahLst/>
              <a:cxnLst/>
              <a:rect l="l" t="t" r="r" b="b"/>
              <a:pathLst>
                <a:path w="121729" h="233933" extrusionOk="0">
                  <a:moveTo>
                    <a:pt x="59114" y="233273"/>
                  </a:moveTo>
                  <a:cubicBezTo>
                    <a:pt x="25490" y="233226"/>
                    <a:pt x="-1656" y="206003"/>
                    <a:pt x="-1751" y="172408"/>
                  </a:cubicBezTo>
                  <a:lnTo>
                    <a:pt x="-1751" y="60204"/>
                  </a:lnTo>
                  <a:cubicBezTo>
                    <a:pt x="-1751" y="26591"/>
                    <a:pt x="25490" y="-661"/>
                    <a:pt x="59114" y="-661"/>
                  </a:cubicBezTo>
                  <a:cubicBezTo>
                    <a:pt x="92737" y="-661"/>
                    <a:pt x="119978" y="26591"/>
                    <a:pt x="119978" y="60204"/>
                  </a:cubicBezTo>
                  <a:lnTo>
                    <a:pt x="119978" y="172408"/>
                  </a:lnTo>
                  <a:cubicBezTo>
                    <a:pt x="119883" y="206003"/>
                    <a:pt x="92737" y="233226"/>
                    <a:pt x="59114" y="233273"/>
                  </a:cubicBezTo>
                  <a:close/>
                  <a:moveTo>
                    <a:pt x="59114" y="27914"/>
                  </a:moveTo>
                  <a:cubicBezTo>
                    <a:pt x="41302" y="27914"/>
                    <a:pt x="26824" y="42373"/>
                    <a:pt x="26824" y="60204"/>
                  </a:cubicBezTo>
                  <a:lnTo>
                    <a:pt x="26824" y="172408"/>
                  </a:lnTo>
                  <a:cubicBezTo>
                    <a:pt x="26824" y="190239"/>
                    <a:pt x="41302" y="204698"/>
                    <a:pt x="59114" y="204698"/>
                  </a:cubicBezTo>
                  <a:cubicBezTo>
                    <a:pt x="76925" y="204698"/>
                    <a:pt x="91403" y="190239"/>
                    <a:pt x="91403" y="172408"/>
                  </a:cubicBezTo>
                  <a:lnTo>
                    <a:pt x="91403" y="60204"/>
                  </a:lnTo>
                  <a:cubicBezTo>
                    <a:pt x="91403" y="42373"/>
                    <a:pt x="76925" y="27914"/>
                    <a:pt x="59114" y="27914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3"/>
            <p:cNvSpPr/>
            <p:nvPr/>
          </p:nvSpPr>
          <p:spPr>
            <a:xfrm>
              <a:off x="7102926" y="2928155"/>
              <a:ext cx="93154" cy="414909"/>
            </a:xfrm>
            <a:custGeom>
              <a:avLst/>
              <a:gdLst/>
              <a:ahLst/>
              <a:cxnLst/>
              <a:rect l="l" t="t" r="r" b="b"/>
              <a:pathLst>
                <a:path w="93154" h="414909" extrusionOk="0">
                  <a:moveTo>
                    <a:pt x="46577" y="0"/>
                  </a:moveTo>
                  <a:cubicBezTo>
                    <a:pt x="72301" y="0"/>
                    <a:pt x="93155" y="0"/>
                    <a:pt x="93155" y="0"/>
                  </a:cubicBezTo>
                  <a:lnTo>
                    <a:pt x="93155" y="414909"/>
                  </a:lnTo>
                  <a:cubicBezTo>
                    <a:pt x="93155" y="414909"/>
                    <a:pt x="72301" y="414909"/>
                    <a:pt x="46577" y="414909"/>
                  </a:cubicBezTo>
                  <a:lnTo>
                    <a:pt x="46577" y="414909"/>
                  </a:lnTo>
                  <a:cubicBezTo>
                    <a:pt x="20853" y="414909"/>
                    <a:pt x="0" y="414909"/>
                    <a:pt x="0" y="414909"/>
                  </a:cubicBezTo>
                  <a:lnTo>
                    <a:pt x="0" y="0"/>
                  </a:lnTo>
                  <a:cubicBezTo>
                    <a:pt x="0" y="0"/>
                    <a:pt x="20853" y="0"/>
                    <a:pt x="46577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3"/>
            <p:cNvSpPr/>
            <p:nvPr/>
          </p:nvSpPr>
          <p:spPr>
            <a:xfrm>
              <a:off x="7088639" y="2913868"/>
              <a:ext cx="121729" cy="443483"/>
            </a:xfrm>
            <a:custGeom>
              <a:avLst/>
              <a:gdLst/>
              <a:ahLst/>
              <a:cxnLst/>
              <a:rect l="l" t="t" r="r" b="b"/>
              <a:pathLst>
                <a:path w="121729" h="443483" extrusionOk="0">
                  <a:moveTo>
                    <a:pt x="59114" y="442823"/>
                  </a:moveTo>
                  <a:cubicBezTo>
                    <a:pt x="25490" y="442776"/>
                    <a:pt x="-1656" y="415553"/>
                    <a:pt x="-1751" y="381958"/>
                  </a:cubicBezTo>
                  <a:lnTo>
                    <a:pt x="-1751" y="60204"/>
                  </a:lnTo>
                  <a:cubicBezTo>
                    <a:pt x="-1751" y="26590"/>
                    <a:pt x="25490" y="-661"/>
                    <a:pt x="59114" y="-661"/>
                  </a:cubicBezTo>
                  <a:cubicBezTo>
                    <a:pt x="92737" y="-661"/>
                    <a:pt x="119978" y="26590"/>
                    <a:pt x="119978" y="60204"/>
                  </a:cubicBezTo>
                  <a:lnTo>
                    <a:pt x="119978" y="381958"/>
                  </a:lnTo>
                  <a:cubicBezTo>
                    <a:pt x="119883" y="415553"/>
                    <a:pt x="92737" y="442776"/>
                    <a:pt x="59114" y="442823"/>
                  </a:cubicBezTo>
                  <a:close/>
                  <a:moveTo>
                    <a:pt x="59114" y="28009"/>
                  </a:moveTo>
                  <a:cubicBezTo>
                    <a:pt x="41302" y="28009"/>
                    <a:pt x="26919" y="42411"/>
                    <a:pt x="26824" y="60204"/>
                  </a:cubicBezTo>
                  <a:lnTo>
                    <a:pt x="26824" y="381958"/>
                  </a:lnTo>
                  <a:cubicBezTo>
                    <a:pt x="26824" y="399789"/>
                    <a:pt x="41302" y="414248"/>
                    <a:pt x="59114" y="414248"/>
                  </a:cubicBezTo>
                  <a:cubicBezTo>
                    <a:pt x="76925" y="414248"/>
                    <a:pt x="91403" y="399789"/>
                    <a:pt x="91403" y="381958"/>
                  </a:cubicBezTo>
                  <a:lnTo>
                    <a:pt x="91403" y="60204"/>
                  </a:lnTo>
                  <a:cubicBezTo>
                    <a:pt x="91308" y="42411"/>
                    <a:pt x="76925" y="28009"/>
                    <a:pt x="59114" y="2800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26" name="Google Shape;3726;p2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18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"/>
          <p:cNvSpPr/>
          <p:nvPr/>
        </p:nvSpPr>
        <p:spPr>
          <a:xfrm>
            <a:off x="1537800" y="1405025"/>
            <a:ext cx="32301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1537910" y="1405025"/>
            <a:ext cx="3230100" cy="5153700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76" name="Google Shape;1576;p4"/>
          <p:cNvSpPr txBox="1">
            <a:spLocks noGrp="1"/>
          </p:cNvSpPr>
          <p:nvPr>
            <p:ph type="title"/>
          </p:nvPr>
        </p:nvSpPr>
        <p:spPr>
          <a:xfrm>
            <a:off x="3144350" y="126950"/>
            <a:ext cx="86319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3" name="Google Shape;1613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3106738" y="1231831"/>
            <a:ext cx="5612187" cy="4394330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-623018">
            <a:off x="1554970" y="4506389"/>
            <a:ext cx="1431121" cy="2170303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0" name="Google Shape;2040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3" name="Google Shape;2043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44" name="Google Shape;2044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5" name="Google Shape;2045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6" name="Google Shape;2046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47" name="Google Shape;2047;p9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48" name="Google Shape;2048;p9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049" name="Google Shape;2049;p9"/>
          <p:cNvGrpSpPr/>
          <p:nvPr/>
        </p:nvGrpSpPr>
        <p:grpSpPr>
          <a:xfrm>
            <a:off x="9381189" y="5719681"/>
            <a:ext cx="2707325" cy="1299722"/>
            <a:chOff x="6723350" y="566875"/>
            <a:chExt cx="1552188" cy="1732500"/>
          </a:xfrm>
        </p:grpSpPr>
        <p:cxnSp>
          <p:nvCxnSpPr>
            <p:cNvPr id="2050" name="Google Shape;2050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1" name="Google Shape;2051;p9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2" name="Google Shape;2052;p9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3" name="Google Shape;2053;p9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4" name="Google Shape;2054;p9"/>
            <p:cNvCxnSpPr/>
            <p:nvPr/>
          </p:nvCxnSpPr>
          <p:spPr>
            <a:xfrm>
              <a:off x="7610314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5" name="Google Shape;2055;p9"/>
            <p:cNvCxnSpPr/>
            <p:nvPr/>
          </p:nvCxnSpPr>
          <p:spPr>
            <a:xfrm>
              <a:off x="7832055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6" name="Google Shape;2056;p9"/>
            <p:cNvCxnSpPr/>
            <p:nvPr/>
          </p:nvCxnSpPr>
          <p:spPr>
            <a:xfrm>
              <a:off x="8053796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7" name="Google Shape;2057;p9"/>
            <p:cNvCxnSpPr/>
            <p:nvPr/>
          </p:nvCxnSpPr>
          <p:spPr>
            <a:xfrm>
              <a:off x="8275538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58" name="Google Shape;2058;p9"/>
          <p:cNvGrpSpPr/>
          <p:nvPr/>
        </p:nvGrpSpPr>
        <p:grpSpPr>
          <a:xfrm rot="5400000">
            <a:off x="9545961" y="3953195"/>
            <a:ext cx="789219" cy="4636607"/>
            <a:chOff x="6723350" y="566875"/>
            <a:chExt cx="452482" cy="2658300"/>
          </a:xfrm>
        </p:grpSpPr>
        <p:cxnSp>
          <p:nvCxnSpPr>
            <p:cNvPr id="2059" name="Google Shape;2059;p9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0" name="Google Shape;2060;p9"/>
            <p:cNvCxnSpPr/>
            <p:nvPr/>
          </p:nvCxnSpPr>
          <p:spPr>
            <a:xfrm rot="-5400000" flipH="1">
              <a:off x="5972191" y="1539775"/>
              <a:ext cx="1957200" cy="1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1" name="Google Shape;2061;p9"/>
            <p:cNvCxnSpPr/>
            <p:nvPr/>
          </p:nvCxnSpPr>
          <p:spPr>
            <a:xfrm rot="-5400000" flipH="1">
              <a:off x="5842182" y="1891525"/>
              <a:ext cx="2658300" cy="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062" name="Google Shape;2062;p9"/>
          <p:cNvCxnSpPr/>
          <p:nvPr/>
        </p:nvCxnSpPr>
        <p:spPr>
          <a:xfrm>
            <a:off x="8969752" y="6014907"/>
            <a:ext cx="0" cy="100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3" name="Google Shape;2063;p9"/>
          <p:cNvCxnSpPr/>
          <p:nvPr/>
        </p:nvCxnSpPr>
        <p:spPr>
          <a:xfrm>
            <a:off x="8577276" y="6236398"/>
            <a:ext cx="600" cy="78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4" name="Google Shape;2064;p9"/>
          <p:cNvCxnSpPr/>
          <p:nvPr/>
        </p:nvCxnSpPr>
        <p:spPr>
          <a:xfrm>
            <a:off x="8185950" y="6012649"/>
            <a:ext cx="0" cy="100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9"/>
          <p:cNvCxnSpPr/>
          <p:nvPr/>
        </p:nvCxnSpPr>
        <p:spPr>
          <a:xfrm>
            <a:off x="7794050" y="6238225"/>
            <a:ext cx="9600" cy="76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6" name="Google Shape;206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5" name="Google Shape;2305;p1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dk1"/>
        </a:solidFill>
        <a:effectLst/>
      </p:bgPr>
    </p:bg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Google Shape;2564;p13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2565" name="Google Shape;2565;p13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2566" name="Google Shape;2566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7" name="Google Shape;2567;p1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8" name="Google Shape;2568;p1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9" name="Google Shape;2569;p1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0" name="Google Shape;2570;p1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1" name="Google Shape;2571;p1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2" name="Google Shape;2572;p1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3" name="Google Shape;2573;p1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74" name="Google Shape;2574;p13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2575" name="Google Shape;2575;p1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6" name="Google Shape;2576;p1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7" name="Google Shape;2577;p1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8" name="Google Shape;2578;p13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79" name="Google Shape;2579;p13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0" name="Google Shape;2580;p13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1" name="Google Shape;2581;p13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2" name="Google Shape;2582;p13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3" name="Google Shape;2583;p13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4" name="Google Shape;2584;p13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5" name="Google Shape;2585;p13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86" name="Google Shape;2586;p13"/>
          <p:cNvSpPr txBox="1">
            <a:spLocks noGrp="1"/>
          </p:cNvSpPr>
          <p:nvPr>
            <p:ph type="subTitle" idx="1"/>
          </p:nvPr>
        </p:nvSpPr>
        <p:spPr>
          <a:xfrm>
            <a:off x="2617157" y="2135975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7" name="Google Shape;2587;p13"/>
          <p:cNvSpPr txBox="1">
            <a:spLocks noGrp="1"/>
          </p:cNvSpPr>
          <p:nvPr>
            <p:ph type="subTitle" idx="2"/>
          </p:nvPr>
        </p:nvSpPr>
        <p:spPr>
          <a:xfrm>
            <a:off x="2617157" y="3740868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8" name="Google Shape;2588;p13"/>
          <p:cNvSpPr txBox="1">
            <a:spLocks noGrp="1"/>
          </p:cNvSpPr>
          <p:nvPr>
            <p:ph type="subTitle" idx="3"/>
          </p:nvPr>
        </p:nvSpPr>
        <p:spPr>
          <a:xfrm>
            <a:off x="2617157" y="5345762"/>
            <a:ext cx="8579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800"/>
              <a:buNone/>
              <a:defRPr sz="18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89" name="Google Shape;2589;p13"/>
          <p:cNvSpPr txBox="1">
            <a:spLocks noGrp="1"/>
          </p:cNvSpPr>
          <p:nvPr>
            <p:ph type="title"/>
          </p:nvPr>
        </p:nvSpPr>
        <p:spPr>
          <a:xfrm>
            <a:off x="2680975" y="923175"/>
            <a:ext cx="663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0" name="Google Shape;2590;p13"/>
          <p:cNvSpPr txBox="1">
            <a:spLocks noGrp="1"/>
          </p:cNvSpPr>
          <p:nvPr>
            <p:ph type="body" idx="4"/>
          </p:nvPr>
        </p:nvSpPr>
        <p:spPr>
          <a:xfrm>
            <a:off x="2617150" y="2573925"/>
            <a:ext cx="85797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3"/>
          <p:cNvSpPr txBox="1">
            <a:spLocks noGrp="1"/>
          </p:cNvSpPr>
          <p:nvPr>
            <p:ph type="body" idx="5"/>
          </p:nvPr>
        </p:nvSpPr>
        <p:spPr>
          <a:xfrm>
            <a:off x="2617150" y="4167388"/>
            <a:ext cx="8579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2" name="Google Shape;2592;p13"/>
          <p:cNvSpPr txBox="1">
            <a:spLocks noGrp="1"/>
          </p:cNvSpPr>
          <p:nvPr>
            <p:ph type="body" idx="6"/>
          </p:nvPr>
        </p:nvSpPr>
        <p:spPr>
          <a:xfrm>
            <a:off x="2617150" y="5759050"/>
            <a:ext cx="8580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loo 2"/>
              <a:buNone/>
              <a:defRPr sz="40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5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cgremb@pwcs.ed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lorincolorado.org/" TargetMode="External"/><Relationship Id="rId3" Type="http://schemas.openxmlformats.org/officeDocument/2006/relationships/hyperlink" Target="https://pals.virginia.edu/public/resources-home.html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readingrockets.org/" TargetMode="External"/><Relationship Id="rId10" Type="http://schemas.openxmlformats.org/officeDocument/2006/relationships/hyperlink" Target="https://www.rif.org/literacy-central/parent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illdd@pwcs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25"/>
          <p:cNvSpPr txBox="1">
            <a:spLocks noGrp="1"/>
          </p:cNvSpPr>
          <p:nvPr>
            <p:ph type="title"/>
          </p:nvPr>
        </p:nvSpPr>
        <p:spPr>
          <a:xfrm>
            <a:off x="6534110" y="2581747"/>
            <a:ext cx="5125800" cy="291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PALS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Parents!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43" name="Google Shape;3743;p25"/>
          <p:cNvSpPr txBox="1">
            <a:spLocks noGrp="1"/>
          </p:cNvSpPr>
          <p:nvPr>
            <p:ph type="subTitle" idx="1"/>
          </p:nvPr>
        </p:nvSpPr>
        <p:spPr>
          <a:xfrm>
            <a:off x="6800700" y="1965450"/>
            <a:ext cx="5125800" cy="36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2"/>
                </a:solidFill>
              </a:rPr>
              <a:t>Welcome...</a:t>
            </a:r>
            <a:endParaRPr sz="8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B24C3-5121-4F7E-B291-28D313297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5" y="1801531"/>
            <a:ext cx="10202699" cy="46107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F04EF50-5B4D-4588-A233-8DA3E540C3E9}"/>
              </a:ext>
            </a:extLst>
          </p:cNvPr>
          <p:cNvSpPr/>
          <p:nvPr/>
        </p:nvSpPr>
        <p:spPr>
          <a:xfrm>
            <a:off x="8622454" y="5987633"/>
            <a:ext cx="982134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38376-9218-43DD-B50E-C46D49CAE670}"/>
              </a:ext>
            </a:extLst>
          </p:cNvPr>
          <p:cNvSpPr txBox="1"/>
          <p:nvPr/>
        </p:nvSpPr>
        <p:spPr>
          <a:xfrm>
            <a:off x="9777585" y="5831661"/>
            <a:ext cx="1774615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Summed Score</a:t>
            </a:r>
          </a:p>
          <a:p>
            <a:r>
              <a:rPr lang="en-US"/>
              <a:t>(35 points needed to pass).</a:t>
            </a:r>
          </a:p>
        </p:txBody>
      </p:sp>
    </p:spTree>
    <p:extLst>
      <p:ext uri="{BB962C8B-B14F-4D97-AF65-F5344CB8AC3E}">
        <p14:creationId xmlns:p14="http://schemas.microsoft.com/office/powerpoint/2010/main" val="57218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BF2F4E-D412-4B2D-A0CF-53F268D0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6" y="1865996"/>
            <a:ext cx="10202699" cy="46107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20248E-216D-49D8-AA8C-16DBAFCFC554}"/>
              </a:ext>
            </a:extLst>
          </p:cNvPr>
          <p:cNvSpPr/>
          <p:nvPr/>
        </p:nvSpPr>
        <p:spPr>
          <a:xfrm>
            <a:off x="9709892" y="2646256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53FE01-230C-41C9-86A5-0664B640E722}"/>
              </a:ext>
            </a:extLst>
          </p:cNvPr>
          <p:cNvSpPr/>
          <p:nvPr/>
        </p:nvSpPr>
        <p:spPr>
          <a:xfrm>
            <a:off x="9690594" y="3563559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1C980F-F04A-4EFF-BA76-C277078A4D60}"/>
              </a:ext>
            </a:extLst>
          </p:cNvPr>
          <p:cNvSpPr/>
          <p:nvPr/>
        </p:nvSpPr>
        <p:spPr>
          <a:xfrm>
            <a:off x="9690593" y="6069090"/>
            <a:ext cx="699697" cy="324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77723-BE0F-40CA-87CA-641532F47480}"/>
              </a:ext>
            </a:extLst>
          </p:cNvPr>
          <p:cNvSpPr txBox="1"/>
          <p:nvPr/>
        </p:nvSpPr>
        <p:spPr>
          <a:xfrm>
            <a:off x="10390291" y="4713370"/>
            <a:ext cx="1709572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Spelling Score +</a:t>
            </a:r>
          </a:p>
          <a:p>
            <a:r>
              <a:rPr lang="en-US"/>
              <a:t>Word List Score =</a:t>
            </a:r>
          </a:p>
          <a:p>
            <a:r>
              <a:rPr lang="en-US" b="1"/>
              <a:t>Summed Score</a:t>
            </a:r>
          </a:p>
        </p:txBody>
      </p:sp>
    </p:spTree>
    <p:extLst>
      <p:ext uri="{BB962C8B-B14F-4D97-AF65-F5344CB8AC3E}">
        <p14:creationId xmlns:p14="http://schemas.microsoft.com/office/powerpoint/2010/main" val="186901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1085877" y="2246058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students do not score at least 15 on pre-premier word list, additional tasks are required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/>
              <a:t>Additional Tasks - Level B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15"/>
          <a:stretch/>
        </p:blipFill>
        <p:spPr>
          <a:xfrm>
            <a:off x="1459782" y="2152006"/>
            <a:ext cx="10288436" cy="255398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CDB3A19-E748-4B3B-A9C2-A80261FEB952}"/>
              </a:ext>
            </a:extLst>
          </p:cNvPr>
          <p:cNvSpPr/>
          <p:nvPr/>
        </p:nvSpPr>
        <p:spPr>
          <a:xfrm>
            <a:off x="9801018" y="2335327"/>
            <a:ext cx="1916853" cy="1286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D930E-BC7C-4AF4-B512-E7B67DC476EE}"/>
              </a:ext>
            </a:extLst>
          </p:cNvPr>
          <p:cNvSpPr txBox="1"/>
          <p:nvPr/>
        </p:nvSpPr>
        <p:spPr>
          <a:xfrm>
            <a:off x="8094134" y="2501739"/>
            <a:ext cx="1706884" cy="954107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These tasks are no longer assessed. The report has not been changed yet.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/>
              <a:t>Additional Tasks - Level 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43"/>
          <a:stretch/>
        </p:blipFill>
        <p:spPr>
          <a:xfrm>
            <a:off x="1559447" y="2168939"/>
            <a:ext cx="10288436" cy="252012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>
            <a:off x="9399452" y="3678140"/>
            <a:ext cx="717973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5AD95B-3C3C-47C7-A498-90C8FDB884A0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454400" y="887771"/>
            <a:ext cx="6942666" cy="695700"/>
          </a:xfrm>
        </p:spPr>
        <p:txBody>
          <a:bodyPr/>
          <a:lstStyle/>
          <a:p>
            <a:r>
              <a:rPr lang="en-US"/>
              <a:t>Additional Tasks - Level 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AB09A2-6B79-41C6-8867-5A18AA933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85"/>
          <a:stretch/>
        </p:blipFill>
        <p:spPr>
          <a:xfrm>
            <a:off x="1559446" y="1955117"/>
            <a:ext cx="10288436" cy="253850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0EC3354F-FE63-49E3-A383-23BFF17A6C4B}"/>
              </a:ext>
            </a:extLst>
          </p:cNvPr>
          <p:cNvSpPr/>
          <p:nvPr/>
        </p:nvSpPr>
        <p:spPr>
          <a:xfrm>
            <a:off x="9401386" y="3808796"/>
            <a:ext cx="717973" cy="277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3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</a:t>
            </a:r>
            <a:br>
              <a:rPr lang="en"/>
            </a:br>
            <a:r>
              <a:rPr lang="en"/>
              <a:t>Oral Reading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964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543739" y="207011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Instructional Reading Level</a:t>
            </a: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4A8312-63EA-4346-A979-C3679C02C8DB}"/>
              </a:ext>
            </a:extLst>
          </p:cNvPr>
          <p:cNvSpPr txBox="1"/>
          <p:nvPr/>
        </p:nvSpPr>
        <p:spPr>
          <a:xfrm>
            <a:off x="5043189" y="2934319"/>
            <a:ext cx="3883099" cy="2246769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Second Grade Students</a:t>
            </a:r>
          </a:p>
          <a:p>
            <a:endParaRPr lang="en-US"/>
          </a:p>
          <a:p>
            <a:r>
              <a:rPr lang="en-US" b="1"/>
              <a:t>Beginning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End of First Grade = DRA Level 16/18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Accuracy = 90-95%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b="1"/>
              <a:t>End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Second Grade = DRA Level 28/30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Accuracy = 90-95%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8360E-56D4-4B03-99E5-B2F94526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255" y="1467579"/>
            <a:ext cx="8233324" cy="71427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53B836C-7FFE-4F49-922A-B437F7F04251}"/>
              </a:ext>
            </a:extLst>
          </p:cNvPr>
          <p:cNvSpPr/>
          <p:nvPr/>
        </p:nvSpPr>
        <p:spPr>
          <a:xfrm>
            <a:off x="5459965" y="1544477"/>
            <a:ext cx="1571413" cy="325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1864A4D-F0FE-4FC3-98A6-D6B8EB1D45EB}"/>
              </a:ext>
            </a:extLst>
          </p:cNvPr>
          <p:cNvSpPr/>
          <p:nvPr/>
        </p:nvSpPr>
        <p:spPr>
          <a:xfrm rot="3172179">
            <a:off x="4325996" y="1237735"/>
            <a:ext cx="379307" cy="2978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CDD3D-AF60-4E3C-B4E1-0FABEE6E4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37" y="929917"/>
            <a:ext cx="3061377" cy="55506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01039D-FCDB-4342-8E0F-28D9108A1E58}"/>
              </a:ext>
            </a:extLst>
          </p:cNvPr>
          <p:cNvSpPr/>
          <p:nvPr/>
        </p:nvSpPr>
        <p:spPr>
          <a:xfrm>
            <a:off x="204337" y="3287791"/>
            <a:ext cx="3061377" cy="489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0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p38"/>
          <p:cNvSpPr/>
          <p:nvPr/>
        </p:nvSpPr>
        <p:spPr>
          <a:xfrm flipH="1">
            <a:off x="8045296" y="2410661"/>
            <a:ext cx="3097167" cy="3352165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7" name="Google Shape;4197;p38"/>
          <p:cNvSpPr/>
          <p:nvPr/>
        </p:nvSpPr>
        <p:spPr>
          <a:xfrm rot="205302" flipH="1">
            <a:off x="259995" y="2580187"/>
            <a:ext cx="3324686" cy="3424260"/>
          </a:xfrm>
          <a:prstGeom prst="foldedCorner">
            <a:avLst>
              <a:gd name="adj" fmla="val 30868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FFFFFF"/>
              </a:solidFill>
              <a:latin typeface="Comic Sans MS" panose="030F0702030302020204" pitchFamily="66" charset="0"/>
              <a:sym typeface="Arial"/>
            </a:endParaRPr>
          </a:p>
        </p:txBody>
      </p:sp>
      <p:grpSp>
        <p:nvGrpSpPr>
          <p:cNvPr id="4198" name="Google Shape;4198;p38"/>
          <p:cNvGrpSpPr/>
          <p:nvPr/>
        </p:nvGrpSpPr>
        <p:grpSpPr>
          <a:xfrm rot="21250305">
            <a:off x="3837520" y="1970552"/>
            <a:ext cx="3955063" cy="3726493"/>
            <a:chOff x="3416220" y="2573082"/>
            <a:chExt cx="4752753" cy="3721395"/>
          </a:xfrm>
        </p:grpSpPr>
        <p:sp>
          <p:nvSpPr>
            <p:cNvPr id="4199" name="Google Shape;4199;p3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00" name="Google Shape;4200;p3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1" name="Google Shape;4201;p3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2" name="Google Shape;4202;p3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3" name="Google Shape;4203;p3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4" name="Google Shape;4204;p3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5" name="Google Shape;4205;p3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6" name="Google Shape;4206;p3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07" name="Google Shape;4207;p3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08" name="Google Shape;4208;p38"/>
          <p:cNvGrpSpPr/>
          <p:nvPr/>
        </p:nvGrpSpPr>
        <p:grpSpPr>
          <a:xfrm rot="8100000">
            <a:off x="9218516" y="2464327"/>
            <a:ext cx="4062899" cy="3068545"/>
            <a:chOff x="5102217" y="2695575"/>
            <a:chExt cx="1971523" cy="1489013"/>
          </a:xfrm>
        </p:grpSpPr>
        <p:sp>
          <p:nvSpPr>
            <p:cNvPr id="4209" name="Google Shape;4209;p3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4" name="Google Shape;4224;p38"/>
          <p:cNvSpPr txBox="1">
            <a:spLocks noGrp="1"/>
          </p:cNvSpPr>
          <p:nvPr>
            <p:ph type="title"/>
          </p:nvPr>
        </p:nvSpPr>
        <p:spPr>
          <a:xfrm>
            <a:off x="1242300" y="701728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know?</a:t>
            </a:r>
            <a:endParaRPr/>
          </a:p>
        </p:txBody>
      </p:sp>
      <p:grpSp>
        <p:nvGrpSpPr>
          <p:cNvPr id="4234" name="Google Shape;4234;p38"/>
          <p:cNvGrpSpPr/>
          <p:nvPr/>
        </p:nvGrpSpPr>
        <p:grpSpPr>
          <a:xfrm>
            <a:off x="10419748" y="2125450"/>
            <a:ext cx="809446" cy="861588"/>
            <a:chOff x="5867114" y="3186397"/>
            <a:chExt cx="457961" cy="487489"/>
          </a:xfrm>
        </p:grpSpPr>
        <p:sp>
          <p:nvSpPr>
            <p:cNvPr id="4235" name="Google Shape;4235;p38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0" name="Google Shape;4240;p38"/>
          <p:cNvGrpSpPr/>
          <p:nvPr/>
        </p:nvGrpSpPr>
        <p:grpSpPr>
          <a:xfrm rot="3179054">
            <a:off x="10622282" y="1016898"/>
            <a:ext cx="501864" cy="859719"/>
            <a:chOff x="5953125" y="3186112"/>
            <a:chExt cx="283939" cy="486441"/>
          </a:xfrm>
        </p:grpSpPr>
        <p:sp>
          <p:nvSpPr>
            <p:cNvPr id="4241" name="Google Shape;4241;p38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5BEBA5D-7713-41FA-9072-D41765980282}"/>
              </a:ext>
            </a:extLst>
          </p:cNvPr>
          <p:cNvSpPr txBox="1"/>
          <p:nvPr/>
        </p:nvSpPr>
        <p:spPr>
          <a:xfrm rot="21247949">
            <a:off x="4007579" y="2854746"/>
            <a:ext cx="3693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Without a strong foundation in reading, children are left behind at the beginning of their education. </a:t>
            </a:r>
          </a:p>
          <a:p>
            <a:endParaRPr lang="en-US" sz="2000" b="1" i="0">
              <a:solidFill>
                <a:schemeClr val="accent5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US" sz="2000" b="1" i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ore than 85 percent of the curriculum is taught by reading.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FABC6-CE78-4D66-852A-947AAD1C48EE}"/>
              </a:ext>
            </a:extLst>
          </p:cNvPr>
          <p:cNvSpPr txBox="1"/>
          <p:nvPr/>
        </p:nvSpPr>
        <p:spPr>
          <a:xfrm rot="196411">
            <a:off x="573994" y="3155158"/>
            <a:ext cx="28672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US" sz="2000" b="1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 of the most important predictors of graduating from high school is reading proficiently by the end of third grade. </a:t>
            </a:r>
            <a:endParaRPr lang="en-US" sz="2000" b="1" i="0" u="none" strike="noStrike" cap="none">
              <a:solidFill>
                <a:srgbClr val="FF0000"/>
              </a:solidFill>
              <a:latin typeface="Comic Sans MS" panose="030F0702030302020204" pitchFamily="66" charset="0"/>
              <a:sym typeface="Arial"/>
            </a:endParaRPr>
          </a:p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23B6B-814E-4B26-8525-F7E2D8DBCA41}"/>
              </a:ext>
            </a:extLst>
          </p:cNvPr>
          <p:cNvSpPr txBox="1"/>
          <p:nvPr/>
        </p:nvSpPr>
        <p:spPr>
          <a:xfrm>
            <a:off x="8373437" y="3095082"/>
            <a:ext cx="25659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By the end of third grade, 74% of struggling readers won’t ever catch up.</a:t>
            </a:r>
            <a:endParaRPr lang="en-US" sz="2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1939D9-7218-4A1F-94A0-04ECA9963D38}"/>
              </a:ext>
            </a:extLst>
          </p:cNvPr>
          <p:cNvSpPr/>
          <p:nvPr/>
        </p:nvSpPr>
        <p:spPr>
          <a:xfrm>
            <a:off x="2354879" y="6371573"/>
            <a:ext cx="7482242" cy="344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The Children’s Reading Foundation (www.readingfoundation.org)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Our Intervention Plan:</a:t>
            </a:r>
            <a:endParaRPr sz="6000"/>
          </a:p>
        </p:txBody>
      </p:sp>
      <p:pic>
        <p:nvPicPr>
          <p:cNvPr id="1028" name="Picture 4" descr="Bald Eagle Silhouette Clipart | Eagle silhouette, Eagle drawing, Eagle  images">
            <a:extLst>
              <a:ext uri="{FF2B5EF4-FFF2-40B4-BE49-F238E27FC236}">
                <a16:creationId xmlns:a16="http://schemas.microsoft.com/office/drawing/2014/main" id="{CD8E2325-77F3-484E-A118-D1DC559E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777">
            <a:off x="3548123" y="4372903"/>
            <a:ext cx="1393929" cy="13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" name="Google Shape;3748;p26"/>
          <p:cNvGrpSpPr/>
          <p:nvPr/>
        </p:nvGrpSpPr>
        <p:grpSpPr>
          <a:xfrm rot="-3623714">
            <a:off x="6955965" y="731470"/>
            <a:ext cx="2570639" cy="2723263"/>
            <a:chOff x="4924424" y="2185987"/>
            <a:chExt cx="2346511" cy="2485828"/>
          </a:xfrm>
        </p:grpSpPr>
        <p:sp>
          <p:nvSpPr>
            <p:cNvPr id="3749" name="Google Shape;3749;p26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6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6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6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6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6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9" name="Google Shape;3759;p26"/>
          <p:cNvGrpSpPr/>
          <p:nvPr/>
        </p:nvGrpSpPr>
        <p:grpSpPr>
          <a:xfrm rot="7785489">
            <a:off x="10433618" y="1477624"/>
            <a:ext cx="1951645" cy="1473999"/>
            <a:chOff x="5102217" y="2695575"/>
            <a:chExt cx="1971523" cy="1489013"/>
          </a:xfrm>
        </p:grpSpPr>
        <p:sp>
          <p:nvSpPr>
            <p:cNvPr id="3760" name="Google Shape;3760;p26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6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6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6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6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6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6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5" name="Google Shape;3775;p26"/>
          <p:cNvGrpSpPr/>
          <p:nvPr/>
        </p:nvGrpSpPr>
        <p:grpSpPr>
          <a:xfrm rot="1307006">
            <a:off x="9912822" y="1937534"/>
            <a:ext cx="955525" cy="1228928"/>
            <a:chOff x="1315459" y="2611103"/>
            <a:chExt cx="1345200" cy="1730100"/>
          </a:xfrm>
        </p:grpSpPr>
        <p:sp>
          <p:nvSpPr>
            <p:cNvPr id="3776" name="Google Shape;3776;p26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1" name="Google Shape;3831;p26"/>
          <p:cNvSpPr/>
          <p:nvPr/>
        </p:nvSpPr>
        <p:spPr>
          <a:xfrm>
            <a:off x="0" y="-6789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26"/>
          <p:cNvSpPr txBox="1">
            <a:spLocks noGrp="1"/>
          </p:cNvSpPr>
          <p:nvPr>
            <p:ph type="title"/>
          </p:nvPr>
        </p:nvSpPr>
        <p:spPr>
          <a:xfrm>
            <a:off x="789202" y="444374"/>
            <a:ext cx="2685341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</a:t>
            </a:r>
            <a:endParaRPr/>
          </a:p>
        </p:txBody>
      </p:sp>
      <p:sp>
        <p:nvSpPr>
          <p:cNvPr id="3833" name="Google Shape;3833;p26"/>
          <p:cNvSpPr txBox="1">
            <a:spLocks noGrp="1"/>
          </p:cNvSpPr>
          <p:nvPr>
            <p:ph type="body" idx="1"/>
          </p:nvPr>
        </p:nvSpPr>
        <p:spPr>
          <a:xfrm>
            <a:off x="494609" y="4233125"/>
            <a:ext cx="4104680" cy="21805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</a:rPr>
              <a:t>Dawn Gill, Reading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  <a:hlinkClick r:id="rId3"/>
              </a:rPr>
              <a:t>gilldd@pwcs.edu</a:t>
            </a:r>
            <a:endParaRPr lang="en-US" sz="2000" b="1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</a:rPr>
              <a:t>Margaret MacGregor, Principal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mic Sans MS" panose="030F0702030302020204" pitchFamily="66" charset="0"/>
                <a:cs typeface="MV Boli" panose="02000500030200090000" pitchFamily="2" charset="0"/>
                <a:hlinkClick r:id="rId4"/>
              </a:rPr>
              <a:t>macgremb@pwcs.edu</a:t>
            </a:r>
            <a:endParaRPr lang="en-US" sz="2000" b="1"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Footlight MT Light" panose="0204060206030A020304" pitchFamily="18" charset="0"/>
            </a:endParaRPr>
          </a:p>
        </p:txBody>
      </p:sp>
      <p:grpSp>
        <p:nvGrpSpPr>
          <p:cNvPr id="3834" name="Google Shape;3834;p26"/>
          <p:cNvGrpSpPr/>
          <p:nvPr/>
        </p:nvGrpSpPr>
        <p:grpSpPr>
          <a:xfrm>
            <a:off x="7078994" y="3830763"/>
            <a:ext cx="4925970" cy="3027237"/>
            <a:chOff x="7106606" y="3675388"/>
            <a:chExt cx="4925970" cy="3027237"/>
          </a:xfrm>
        </p:grpSpPr>
        <p:grpSp>
          <p:nvGrpSpPr>
            <p:cNvPr id="3835" name="Google Shape;3835;p26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3836" name="Google Shape;3836;p26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3837" name="Google Shape;3837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8" name="Google Shape;3838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9" name="Google Shape;3839;p26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0" name="Google Shape;3840;p26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1" name="Google Shape;3841;p26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2" name="Google Shape;3842;p26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3" name="Google Shape;3843;p26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4" name="Google Shape;3844;p26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845" name="Google Shape;3845;p26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3846" name="Google Shape;3846;p26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7" name="Google Shape;3847;p26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8" name="Google Shape;3848;p26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9" name="Google Shape;3849;p26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0" name="Google Shape;3850;p26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1" name="Google Shape;3851;p26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2" name="Google Shape;3852;p26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3" name="Google Shape;3853;p26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854" name="Google Shape;3854;p26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5" name="Google Shape;3855;p26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6" name="Google Shape;3856;p26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7" name="Google Shape;3857;p26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8" name="Google Shape;3858;p26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D813F6-2439-4C24-8BC8-A39414970DAD}"/>
              </a:ext>
            </a:extLst>
          </p:cNvPr>
          <p:cNvSpPr txBox="1"/>
          <p:nvPr/>
        </p:nvSpPr>
        <p:spPr>
          <a:xfrm>
            <a:off x="412440" y="2119512"/>
            <a:ext cx="464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mic Sans MS" panose="030F0702030302020204" pitchFamily="66" charset="0"/>
                <a:cs typeface="Times New Roman" panose="02020603050405020304" pitchFamily="18" charset="0"/>
              </a:rPr>
              <a:t>Thank you for joining us this evening to discuss the PALS assessment!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2"/>
          <p:cNvSpPr txBox="1">
            <a:spLocks noGrp="1"/>
          </p:cNvSpPr>
          <p:nvPr>
            <p:ph type="title"/>
          </p:nvPr>
        </p:nvSpPr>
        <p:spPr>
          <a:xfrm>
            <a:off x="4911157" y="474725"/>
            <a:ext cx="354595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PALS Support</a:t>
            </a:r>
            <a:endParaRPr/>
          </a:p>
        </p:txBody>
      </p:sp>
      <p:sp>
        <p:nvSpPr>
          <p:cNvPr id="3952" name="Google Shape;3952;p32"/>
          <p:cNvSpPr txBox="1">
            <a:spLocks noGrp="1"/>
          </p:cNvSpPr>
          <p:nvPr>
            <p:ph type="body" idx="6"/>
          </p:nvPr>
        </p:nvSpPr>
        <p:spPr>
          <a:xfrm>
            <a:off x="2395472" y="1540877"/>
            <a:ext cx="8577330" cy="38875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en-US" sz="2000">
                <a:latin typeface="Comic Sans MS" panose="030F0702030302020204" pitchFamily="66" charset="0"/>
              </a:rPr>
              <a:t>Identified students will receive 30 minutes of additional reading and phonics support each day (2.5 hours/week). This support is provided by our two PALS tutors.</a:t>
            </a:r>
          </a:p>
          <a:p>
            <a:pPr marL="0" indent="0">
              <a:buNone/>
            </a:pPr>
            <a:endParaRPr lang="en-US" sz="200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>
                <a:latin typeface="Comic Sans MS" panose="030F0702030302020204" pitchFamily="66" charset="0"/>
              </a:rPr>
              <a:t>Students will receive phonics instruction daily as part of the Language Arts block. </a:t>
            </a:r>
            <a:r>
              <a:rPr lang="en-US" sz="2000" err="1">
                <a:latin typeface="Comic Sans MS" panose="030F0702030302020204" pitchFamily="66" charset="0"/>
              </a:rPr>
              <a:t>Leesylvania</a:t>
            </a:r>
            <a:r>
              <a:rPr lang="en-US" sz="2000">
                <a:latin typeface="Comic Sans MS" panose="030F0702030302020204" pitchFamily="66" charset="0"/>
              </a:rPr>
              <a:t> is using the Phonics Units of Study.</a:t>
            </a:r>
          </a:p>
          <a:p>
            <a:pPr marL="342900" indent="-342900"/>
            <a:endParaRPr lang="en-US" sz="2000">
              <a:latin typeface="Comic Sans MS" panose="030F0702030302020204" pitchFamily="66" charset="0"/>
            </a:endParaRPr>
          </a:p>
          <a:p>
            <a:pPr marL="342900" indent="-342900"/>
            <a:r>
              <a:rPr lang="en-US" sz="2000">
                <a:latin typeface="Comic Sans MS" panose="030F0702030302020204" pitchFamily="66" charset="0"/>
              </a:rPr>
              <a:t>Students receive additional, targeted support during RTI.</a:t>
            </a:r>
            <a:endParaRPr sz="2000">
              <a:latin typeface="Comic Sans MS" panose="030F0702030302020204" pitchFamily="66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35"/>
          <p:cNvSpPr txBox="1">
            <a:spLocks noGrp="1"/>
          </p:cNvSpPr>
          <p:nvPr>
            <p:ph type="title"/>
          </p:nvPr>
        </p:nvSpPr>
        <p:spPr>
          <a:xfrm>
            <a:off x="3219450" y="2240400"/>
            <a:ext cx="5274167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How Can You Help?</a:t>
            </a:r>
            <a:endParaRPr sz="8000">
              <a:solidFill>
                <a:schemeClr val="dk1"/>
              </a:solidFill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34"/>
          <p:cNvSpPr txBox="1">
            <a:spLocks noGrp="1"/>
          </p:cNvSpPr>
          <p:nvPr>
            <p:ph type="title"/>
          </p:nvPr>
        </p:nvSpPr>
        <p:spPr>
          <a:xfrm>
            <a:off x="1622158" y="379108"/>
            <a:ext cx="7831554" cy="8930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lt1"/>
                </a:solidFill>
              </a:rPr>
              <a:t>Read with your child!</a:t>
            </a:r>
            <a:endParaRPr sz="5400">
              <a:solidFill>
                <a:schemeClr val="lt1"/>
              </a:solidFill>
            </a:endParaRPr>
          </a:p>
        </p:txBody>
      </p:sp>
      <p:grpSp>
        <p:nvGrpSpPr>
          <p:cNvPr id="3967" name="Google Shape;3967;p34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3968" name="Google Shape;3968;p3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969" name="Google Shape;3969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0" name="Google Shape;3970;p3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1" name="Google Shape;3971;p3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2" name="Google Shape;3972;p3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3" name="Google Shape;3973;p3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4" name="Google Shape;3974;p3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5" name="Google Shape;3975;p3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6" name="Google Shape;3976;p3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7" name="Google Shape;3977;p3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978" name="Google Shape;3978;p3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9" name="Google Shape;3979;p3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0" name="Google Shape;3980;p3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1" name="Google Shape;3981;p3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82" name="Google Shape;3982;p3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3" name="Google Shape;3983;p3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4" name="Google Shape;3984;p3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5" name="Google Shape;3985;p3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6" name="Google Shape;3986;p3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050" name="Picture 2" descr="mom reading to children">
            <a:extLst>
              <a:ext uri="{FF2B5EF4-FFF2-40B4-BE49-F238E27FC236}">
                <a16:creationId xmlns:a16="http://schemas.microsoft.com/office/drawing/2014/main" id="{EC354928-4A92-4244-A8B5-A4CF3B74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5" y="3918924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DF341-CE07-46AB-B800-6C0792465E0D}"/>
              </a:ext>
            </a:extLst>
          </p:cNvPr>
          <p:cNvSpPr txBox="1"/>
          <p:nvPr/>
        </p:nvSpPr>
        <p:spPr>
          <a:xfrm>
            <a:off x="1968548" y="1462978"/>
            <a:ext cx="7588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omic Sans MS" panose="030F0702030302020204" pitchFamily="66" charset="0"/>
              </a:rPr>
              <a:t>Set aside time each day for family reading</a:t>
            </a:r>
          </a:p>
          <a:p>
            <a:endParaRPr lang="en-US" sz="2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omic Sans MS" panose="030F0702030302020204" pitchFamily="66" charset="0"/>
              </a:rPr>
              <a:t>Read WITH your child or TO your child</a:t>
            </a:r>
          </a:p>
          <a:p>
            <a:endParaRPr lang="en-US" sz="20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2"/>
                </a:solidFill>
                <a:latin typeface="Comic Sans MS" panose="030F0702030302020204" pitchFamily="66" charset="0"/>
              </a:rPr>
              <a:t>Talk about what you are reading. Share what you like about the book, the characters, or the storyline.</a:t>
            </a:r>
          </a:p>
        </p:txBody>
      </p:sp>
      <p:pic>
        <p:nvPicPr>
          <p:cNvPr id="2052" name="Picture 4" descr="Daddy and Me Storytime | Fox River Valley Public Library">
            <a:extLst>
              <a:ext uri="{FF2B5EF4-FFF2-40B4-BE49-F238E27FC236}">
                <a16:creationId xmlns:a16="http://schemas.microsoft.com/office/drawing/2014/main" id="{87AC121F-53E9-4926-9D19-E52746CE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10" y="3182808"/>
            <a:ext cx="2706495" cy="2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42"/>
          <p:cNvSpPr txBox="1">
            <a:spLocks noGrp="1"/>
          </p:cNvSpPr>
          <p:nvPr>
            <p:ph type="title"/>
          </p:nvPr>
        </p:nvSpPr>
        <p:spPr>
          <a:xfrm>
            <a:off x="7101262" y="1557475"/>
            <a:ext cx="26892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Lexia!</a:t>
            </a:r>
            <a:endParaRPr/>
          </a:p>
        </p:txBody>
      </p:sp>
      <p:sp>
        <p:nvSpPr>
          <p:cNvPr id="4664" name="Google Shape;4664;p42"/>
          <p:cNvSpPr txBox="1">
            <a:spLocks noGrp="1"/>
          </p:cNvSpPr>
          <p:nvPr>
            <p:ph type="body" idx="1"/>
          </p:nvPr>
        </p:nvSpPr>
        <p:spPr>
          <a:xfrm>
            <a:off x="6036254" y="2229092"/>
            <a:ext cx="51411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spcAft>
                <a:spcPts val="2100"/>
              </a:spcAft>
            </a:pPr>
            <a:r>
              <a:rPr lang="en">
                <a:latin typeface="Comic Sans MS" panose="030F0702030302020204" pitchFamily="66" charset="0"/>
              </a:rPr>
              <a:t>Lexia is a research-based program that supports phonics and reading.</a:t>
            </a:r>
          </a:p>
          <a:p>
            <a:pPr marL="342900" indent="-342900">
              <a:spcAft>
                <a:spcPts val="2100"/>
              </a:spcAft>
            </a:pPr>
            <a:r>
              <a:rPr lang="en">
                <a:latin typeface="Comic Sans MS" panose="030F0702030302020204" pitchFamily="66" charset="0"/>
              </a:rPr>
              <a:t>Lexia is adaptive, and tracks student progress</a:t>
            </a:r>
          </a:p>
          <a:p>
            <a:pPr marL="342900" indent="-342900">
              <a:spcAft>
                <a:spcPts val="2100"/>
              </a:spcAft>
            </a:pPr>
            <a:r>
              <a:rPr lang="en">
                <a:latin typeface="Comic Sans MS" panose="030F0702030302020204" pitchFamily="66" charset="0"/>
              </a:rPr>
              <a:t>All students have access to Lexia through their Office 365 account. </a:t>
            </a:r>
            <a:endParaRPr>
              <a:latin typeface="Comic Sans MS" panose="030F0702030302020204" pitchFamily="66" charset="0"/>
            </a:endParaRPr>
          </a:p>
        </p:txBody>
      </p:sp>
      <p:grpSp>
        <p:nvGrpSpPr>
          <p:cNvPr id="4665" name="Google Shape;4665;p42"/>
          <p:cNvGrpSpPr/>
          <p:nvPr/>
        </p:nvGrpSpPr>
        <p:grpSpPr>
          <a:xfrm>
            <a:off x="234613" y="2063449"/>
            <a:ext cx="5523080" cy="2833275"/>
            <a:chOff x="3289100" y="2648488"/>
            <a:chExt cx="5622600" cy="2876421"/>
          </a:xfrm>
        </p:grpSpPr>
        <p:grpSp>
          <p:nvGrpSpPr>
            <p:cNvPr id="4666" name="Google Shape;4666;p42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667" name="Google Shape;4667;p42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68" name="Google Shape;4668;p42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669" name="Google Shape;4669;p42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0" name="Google Shape;4670;p42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71" name="Google Shape;4671;p42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2" name="Google Shape;4672;p42"/>
          <p:cNvPicPr preferRelativeResize="0"/>
          <p:nvPr/>
        </p:nvPicPr>
        <p:blipFill rotWithShape="1">
          <a:blip r:embed="rId3">
            <a:alphaModFix/>
          </a:blip>
          <a:srcRect l="10930" t="6589" r="7068" b="13147"/>
          <a:stretch/>
        </p:blipFill>
        <p:spPr>
          <a:xfrm>
            <a:off x="949125" y="2320975"/>
            <a:ext cx="4070301" cy="2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A6E19-42D0-45C9-816D-69069B51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5" y="2276964"/>
            <a:ext cx="4070301" cy="2388712"/>
          </a:xfrm>
          <a:prstGeom prst="rect">
            <a:avLst/>
          </a:prstGeom>
        </p:spPr>
      </p:pic>
      <p:pic>
        <p:nvPicPr>
          <p:cNvPr id="3074" name="Picture 2" descr="Lexia Core5 Reading | Lexia Learning">
            <a:extLst>
              <a:ext uri="{FF2B5EF4-FFF2-40B4-BE49-F238E27FC236}">
                <a16:creationId xmlns:a16="http://schemas.microsoft.com/office/drawing/2014/main" id="{12DA4CB5-5B87-466A-ADC8-B09C6158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98" y="314393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p46"/>
          <p:cNvSpPr txBox="1">
            <a:spLocks noGrp="1"/>
          </p:cNvSpPr>
          <p:nvPr>
            <p:ph type="title"/>
          </p:nvPr>
        </p:nvSpPr>
        <p:spPr>
          <a:xfrm>
            <a:off x="4354789" y="180340"/>
            <a:ext cx="7333139" cy="8326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4713" name="Google Shape;4713;p46"/>
          <p:cNvSpPr txBox="1"/>
          <p:nvPr/>
        </p:nvSpPr>
        <p:spPr>
          <a:xfrm>
            <a:off x="9008377" y="1874200"/>
            <a:ext cx="2601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Colorin Colorado!</a:t>
            </a:r>
            <a:endParaRPr sz="28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4" name="Google Shape;4714;p46"/>
          <p:cNvSpPr txBox="1"/>
          <p:nvPr/>
        </p:nvSpPr>
        <p:spPr>
          <a:xfrm>
            <a:off x="1719275" y="1791400"/>
            <a:ext cx="2836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PALS Website</a:t>
            </a:r>
            <a:endParaRPr sz="28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5" name="Google Shape;4715;p46"/>
          <p:cNvSpPr txBox="1"/>
          <p:nvPr/>
        </p:nvSpPr>
        <p:spPr>
          <a:xfrm>
            <a:off x="5203476" y="174270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Reading Rockets</a:t>
            </a:r>
            <a:endParaRPr sz="28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717" name="Google Shape;4717;p46"/>
          <p:cNvSpPr txBox="1"/>
          <p:nvPr/>
        </p:nvSpPr>
        <p:spPr>
          <a:xfrm>
            <a:off x="1957465" y="2299141"/>
            <a:ext cx="24072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 panose="030F0702030302020204" pitchFamily="66" charset="0"/>
                <a:ea typeface="Gochi Hand"/>
                <a:cs typeface="Gochi Hand"/>
                <a:sym typeface="Gochi Hand"/>
              </a:rPr>
              <a:t>For a list of reading resources, visit </a:t>
            </a:r>
            <a:r>
              <a:rPr lang="en-US" sz="1800">
                <a:latin typeface="Comic Sans MS" panose="030F0702030302020204" pitchFamily="66" charset="0"/>
                <a:ea typeface="Gochi Hand"/>
                <a:cs typeface="Gochi Hand"/>
                <a:sym typeface="Gochi Hand"/>
                <a:hlinkClick r:id="rId3"/>
              </a:rPr>
              <a:t>https://pals.virginia.edu/public/resources-home.html</a:t>
            </a:r>
            <a:endParaRPr lang="en-US" sz="180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 panose="030F0702030302020204" pitchFamily="66" charset="0"/>
              <a:ea typeface="Gochi Hand"/>
              <a:cs typeface="Gochi Hand"/>
              <a:sym typeface="Gochi Hand"/>
            </a:endParaRPr>
          </a:p>
        </p:txBody>
      </p:sp>
      <p:pic>
        <p:nvPicPr>
          <p:cNvPr id="4098" name="Picture 2" descr="Reading Rockets">
            <a:extLst>
              <a:ext uri="{FF2B5EF4-FFF2-40B4-BE49-F238E27FC236}">
                <a16:creationId xmlns:a16="http://schemas.microsoft.com/office/drawing/2014/main" id="{AFCE2BE0-F077-4B8A-9E50-57D2C828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5" y="2755257"/>
            <a:ext cx="3419883" cy="9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BDE579-EF22-4AE6-B089-58071E556C6D}"/>
              </a:ext>
            </a:extLst>
          </p:cNvPr>
          <p:cNvSpPr txBox="1"/>
          <p:nvPr/>
        </p:nvSpPr>
        <p:spPr>
          <a:xfrm>
            <a:off x="5328417" y="2293628"/>
            <a:ext cx="2987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mic Sans MS" panose="030F0702030302020204" pitchFamily="66" charset="0"/>
                <a:hlinkClick r:id="rId5"/>
              </a:rPr>
              <a:t>https://www.readingrockets.org/</a:t>
            </a:r>
            <a:endParaRPr lang="en-US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3C26D-1D9C-44CB-A430-0071A8635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14" y="4770751"/>
            <a:ext cx="2467319" cy="1362265"/>
          </a:xfrm>
          <a:prstGeom prst="rect">
            <a:avLst/>
          </a:prstGeom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D64F6EEA-F73C-408E-899A-548BB7EC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28" y="5816598"/>
            <a:ext cx="2868597" cy="5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7C743-FA4E-44A0-9B72-28B566F9FB9E}"/>
              </a:ext>
            </a:extLst>
          </p:cNvPr>
          <p:cNvSpPr txBox="1"/>
          <p:nvPr/>
        </p:nvSpPr>
        <p:spPr>
          <a:xfrm>
            <a:off x="9202478" y="2755257"/>
            <a:ext cx="24071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Comic Sans MS" panose="030F0702030302020204" pitchFamily="66" charset="0"/>
              </a:rPr>
              <a:t>A bilingual site for educators and families of English Language Learners.</a:t>
            </a:r>
          </a:p>
          <a:p>
            <a:endParaRPr lang="en-US" sz="1800">
              <a:latin typeface="Comic Sans MS" panose="030F0702030302020204" pitchFamily="66" charset="0"/>
            </a:endParaRPr>
          </a:p>
          <a:p>
            <a:r>
              <a:rPr lang="en-US" sz="1800">
                <a:latin typeface="Comic Sans MS" panose="030F0702030302020204" pitchFamily="66" charset="0"/>
                <a:hlinkClick r:id="rId8"/>
              </a:rPr>
              <a:t>https://www.colorincolorado.org/</a:t>
            </a:r>
            <a:endParaRPr lang="en-US" sz="1800">
              <a:latin typeface="Comic Sans MS" panose="030F0702030302020204" pitchFamily="66" charset="0"/>
            </a:endParaRPr>
          </a:p>
          <a:p>
            <a:endParaRPr lang="en-US" sz="1800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4102" name="Picture 6" descr="Literacy Network">
            <a:extLst>
              <a:ext uri="{FF2B5EF4-FFF2-40B4-BE49-F238E27FC236}">
                <a16:creationId xmlns:a16="http://schemas.microsoft.com/office/drawing/2014/main" id="{C32AB4E4-8888-4518-AAFD-8CD4D244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0" y="4355481"/>
            <a:ext cx="2192804" cy="10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8C4EAEC-780D-49B7-9F0C-73915F353BE0}"/>
              </a:ext>
            </a:extLst>
          </p:cNvPr>
          <p:cNvSpPr txBox="1"/>
          <p:nvPr/>
        </p:nvSpPr>
        <p:spPr>
          <a:xfrm>
            <a:off x="5509774" y="5555451"/>
            <a:ext cx="28105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mic Sans MS" panose="030F0702030302020204" pitchFamily="66" charset="0"/>
                <a:hlinkClick r:id="rId10"/>
              </a:rPr>
              <a:t>https://www.rif.org/literacy-central/parents</a:t>
            </a:r>
            <a:endParaRPr lang="en-US">
              <a:latin typeface="Comic Sans MS" panose="030F0702030302020204" pitchFamily="66" charset="0"/>
            </a:endParaRPr>
          </a:p>
          <a:p>
            <a:endParaRPr 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Google Shape;4699;p45"/>
          <p:cNvSpPr txBox="1">
            <a:spLocks noGrp="1"/>
          </p:cNvSpPr>
          <p:nvPr>
            <p:ph type="title"/>
          </p:nvPr>
        </p:nvSpPr>
        <p:spPr>
          <a:xfrm>
            <a:off x="6748319" y="1513147"/>
            <a:ext cx="50709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A2D26-1523-4590-AD5C-48D9A0213CD4}"/>
              </a:ext>
            </a:extLst>
          </p:cNvPr>
          <p:cNvSpPr txBox="1"/>
          <p:nvPr/>
        </p:nvSpPr>
        <p:spPr>
          <a:xfrm>
            <a:off x="7733763" y="2762517"/>
            <a:ext cx="32325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Questions? Comments?</a:t>
            </a:r>
          </a:p>
          <a:p>
            <a:endParaRPr lang="en-US" sz="2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Please contact Dawn Gill </a:t>
            </a:r>
          </a:p>
          <a:p>
            <a:r>
              <a:rPr lang="en-US" sz="2000">
                <a:latin typeface="Comic Sans MS" panose="030F0702030302020204" pitchFamily="66" charset="0"/>
                <a:hlinkClick r:id="rId3"/>
              </a:rPr>
              <a:t>gilldd@pwcs.edu</a:t>
            </a:r>
            <a:endParaRPr lang="en-US" sz="2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703.670.8268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p30"/>
          <p:cNvSpPr txBox="1">
            <a:spLocks noGrp="1"/>
          </p:cNvSpPr>
          <p:nvPr>
            <p:ph type="title"/>
          </p:nvPr>
        </p:nvSpPr>
        <p:spPr>
          <a:xfrm>
            <a:off x="1225972" y="352413"/>
            <a:ext cx="836506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PALS?</a:t>
            </a:r>
            <a:endParaRPr/>
          </a:p>
        </p:txBody>
      </p:sp>
      <p:sp>
        <p:nvSpPr>
          <p:cNvPr id="3935" name="Google Shape;3935;p30"/>
          <p:cNvSpPr txBox="1">
            <a:spLocks noGrp="1"/>
          </p:cNvSpPr>
          <p:nvPr>
            <p:ph type="body" idx="3"/>
          </p:nvPr>
        </p:nvSpPr>
        <p:spPr>
          <a:xfrm>
            <a:off x="820050" y="927947"/>
            <a:ext cx="10491417" cy="463655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</a:pPr>
            <a:r>
              <a:rPr lang="en-US" sz="2000">
                <a:latin typeface="Comic Sans MS" panose="030F0702030302020204" pitchFamily="66" charset="0"/>
              </a:rPr>
              <a:t>The Phonological Awareness Literacy Screening (PALS) was developed by the University of Virginia. This assessment has been used in the state of </a:t>
            </a:r>
            <a:r>
              <a:rPr lang="en-US" sz="2000" err="1">
                <a:latin typeface="Comic Sans MS" panose="030F0702030302020204" pitchFamily="66" charset="0"/>
              </a:rPr>
              <a:t>virginia</a:t>
            </a:r>
            <a:r>
              <a:rPr lang="en-US" sz="2000">
                <a:latin typeface="Comic Sans MS" panose="030F0702030302020204" pitchFamily="66" charset="0"/>
              </a:rPr>
              <a:t> to assess early literacy since 1997.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Literacy means that someone can read and write. The PALS assessment measures each student’s ability to: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decode –blend sounds together to read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encode – spell words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understand and use language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>
                <a:latin typeface="Comic Sans MS" panose="030F0702030302020204" pitchFamily="66" charset="0"/>
              </a:rPr>
              <a:t>As children’s skills improve in these three areas, they develop fluency and comprehension.</a:t>
            </a:r>
            <a:endParaRPr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8"/>
          <p:cNvSpPr txBox="1">
            <a:spLocks noGrp="1"/>
          </p:cNvSpPr>
          <p:nvPr>
            <p:ph type="title"/>
          </p:nvPr>
        </p:nvSpPr>
        <p:spPr>
          <a:xfrm rot="-562055">
            <a:off x="3236373" y="1735160"/>
            <a:ext cx="5339506" cy="315492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Let’s take a look at the</a:t>
            </a:r>
            <a:br>
              <a:rPr lang="en-US" sz="6000"/>
            </a:br>
            <a:r>
              <a:rPr lang="en-US" sz="6000"/>
              <a:t>PALS Report!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D99FF-7CE5-4BCC-8EB7-BC8CF332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5" y="1679787"/>
            <a:ext cx="10589671" cy="47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FE9237-DB53-4168-BD00-D7273EC7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78" y="1797385"/>
            <a:ext cx="10202699" cy="4610743"/>
          </a:xfrm>
          <a:prstGeom prst="rect">
            <a:avLst/>
          </a:prstGeom>
        </p:spPr>
      </p:pic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611358" y="2555793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328871" y="2595729"/>
            <a:ext cx="1774615" cy="523220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Spelling Score and benchmark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1050973" y="2621066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Spelling Points Possible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76A38-DD9E-4D44-9A4E-F12C97FC7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7" y="1839825"/>
            <a:ext cx="10202699" cy="461074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356426" y="2573072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247EB-D1D3-47B1-9DEE-A21C3803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8" y="1797385"/>
            <a:ext cx="10202699" cy="461074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9509758" y="3476483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248052" y="3537368"/>
            <a:ext cx="1774615" cy="307777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First Grade Words</a:t>
            </a:r>
          </a:p>
        </p:txBody>
      </p:sp>
    </p:spTree>
    <p:extLst>
      <p:ext uri="{BB962C8B-B14F-4D97-AF65-F5344CB8AC3E}">
        <p14:creationId xmlns:p14="http://schemas.microsoft.com/office/powerpoint/2010/main" val="34504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39"/>
          <p:cNvSpPr txBox="1">
            <a:spLocks noGrp="1"/>
          </p:cNvSpPr>
          <p:nvPr>
            <p:ph type="title"/>
          </p:nvPr>
        </p:nvSpPr>
        <p:spPr>
          <a:xfrm>
            <a:off x="415599" y="593367"/>
            <a:ext cx="9832453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PALS Report</a:t>
            </a:r>
            <a:endParaRPr/>
          </a:p>
        </p:txBody>
      </p:sp>
      <p:sp>
        <p:nvSpPr>
          <p:cNvPr id="4249" name="Google Shape;4249;p39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Showcase places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0" name="Google Shape;4250;p39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173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chemeClr val="lt1"/>
                </a:highlight>
              </a:rPr>
              <a:t>100% Editable</a:t>
            </a:r>
            <a:endParaRPr sz="2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8C72-A45E-4644-97A1-EBAF06F24212}"/>
              </a:ext>
            </a:extLst>
          </p:cNvPr>
          <p:cNvSpPr txBox="1"/>
          <p:nvPr/>
        </p:nvSpPr>
        <p:spPr>
          <a:xfrm>
            <a:off x="10959071" y="3547971"/>
            <a:ext cx="1002454" cy="738664"/>
          </a:xfrm>
          <a:prstGeom prst="rect">
            <a:avLst/>
          </a:prstGeom>
          <a:solidFill>
            <a:schemeClr val="tx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All word lists have 20 words.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0A623-5431-4A93-B450-CFEC256C5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5" y="1797385"/>
            <a:ext cx="10202699" cy="461074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56EF28B-5874-4F47-BCBA-3AA06F515420}"/>
              </a:ext>
            </a:extLst>
          </p:cNvPr>
          <p:cNvSpPr/>
          <p:nvPr/>
        </p:nvSpPr>
        <p:spPr>
          <a:xfrm>
            <a:off x="10248052" y="3487382"/>
            <a:ext cx="636694" cy="3817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094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SlidesMania</vt:lpstr>
      <vt:lpstr>PALS Parents!</vt:lpstr>
      <vt:lpstr>Hello! </vt:lpstr>
      <vt:lpstr>What is PALS?</vt:lpstr>
      <vt:lpstr>Let’s take a look at the PALS Report!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The PALS Report</vt:lpstr>
      <vt:lpstr>If students do not score at least 15 on pre-premier word list, additional tasks are required</vt:lpstr>
      <vt:lpstr>Additional Tasks - Level B </vt:lpstr>
      <vt:lpstr>Additional Tasks - Level B</vt:lpstr>
      <vt:lpstr>Additional Tasks - Level B</vt:lpstr>
      <vt:lpstr>Instructional  Oral Reading Level</vt:lpstr>
      <vt:lpstr>Instructional Reading Level</vt:lpstr>
      <vt:lpstr>Did you know?</vt:lpstr>
      <vt:lpstr>Our Intervention Plan:</vt:lpstr>
      <vt:lpstr>PALS Support</vt:lpstr>
      <vt:lpstr>How Can You Help?</vt:lpstr>
      <vt:lpstr>Read with your child!</vt:lpstr>
      <vt:lpstr>Use Lexia!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PALS Parents!</dc:title>
  <cp:revision>1</cp:revision>
  <dcterms:modified xsi:type="dcterms:W3CDTF">2021-10-05T01:37:53Z</dcterms:modified>
</cp:coreProperties>
</file>