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30"/>
  </p:notesMasterIdLst>
  <p:sldIdLst>
    <p:sldId id="256" r:id="rId5"/>
    <p:sldId id="257" r:id="rId6"/>
    <p:sldId id="261" r:id="rId7"/>
    <p:sldId id="259" r:id="rId8"/>
    <p:sldId id="281" r:id="rId9"/>
    <p:sldId id="270" r:id="rId10"/>
    <p:sldId id="282" r:id="rId11"/>
    <p:sldId id="283" r:id="rId12"/>
    <p:sldId id="284" r:id="rId13"/>
    <p:sldId id="285" r:id="rId14"/>
    <p:sldId id="288" r:id="rId15"/>
    <p:sldId id="262" r:id="rId16"/>
    <p:sldId id="258" r:id="rId17"/>
    <p:sldId id="289" r:id="rId18"/>
    <p:sldId id="290" r:id="rId19"/>
    <p:sldId id="293" r:id="rId20"/>
    <p:sldId id="294" r:id="rId21"/>
    <p:sldId id="269" r:id="rId22"/>
    <p:sldId id="295" r:id="rId23"/>
    <p:sldId id="263" r:id="rId24"/>
    <p:sldId id="266" r:id="rId25"/>
    <p:sldId id="265" r:id="rId26"/>
    <p:sldId id="273" r:id="rId27"/>
    <p:sldId id="277" r:id="rId28"/>
    <p:sldId id="276" r:id="rId29"/>
  </p:sldIdLst>
  <p:sldSz cx="12192000" cy="6858000"/>
  <p:notesSz cx="6858000" cy="9144000"/>
  <p:embeddedFontLst>
    <p:embeddedFont>
      <p:font typeface="Aldrich"/>
      <p:regular r:id="rId31"/>
    </p:embeddedFont>
    <p:embeddedFont>
      <p:font typeface="Baloo 2"/>
      <p:regular r:id="rId32"/>
      <p:bold r:id="rId33"/>
    </p:embeddedFont>
    <p:embeddedFont>
      <p:font typeface="Barlow Condensed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Footlight MT Light" panose="0204060206030A020304" pitchFamily="18" charset="0"/>
      <p:regular r:id="rId46"/>
    </p:embeddedFont>
    <p:embeddedFont>
      <p:font typeface="Gochi Hand"/>
      <p:regular r:id="rId47"/>
    </p:embeddedFont>
    <p:embeddedFont>
      <p:font typeface="Kristen ITC" panose="03050502040202030202" pitchFamily="66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03758-8DF5-4278-8C16-B1C34D1AC04C}" v="10" dt="2021-10-07T19:30:08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. Gill" userId="b8274e02-47e3-403c-8985-9d6a6a1c186c" providerId="ADAL" clId="{79303758-8DF5-4278-8C16-B1C34D1AC04C}"/>
    <pc:docChg chg="undo custSel modSld">
      <pc:chgData name="Dawn D. Gill" userId="b8274e02-47e3-403c-8985-9d6a6a1c186c" providerId="ADAL" clId="{79303758-8DF5-4278-8C16-B1C34D1AC04C}" dt="2021-10-07T19:32:10.992" v="168" actId="1076"/>
      <pc:docMkLst>
        <pc:docMk/>
      </pc:docMkLst>
      <pc:sldChg chg="modSp">
        <pc:chgData name="Dawn D. Gill" userId="b8274e02-47e3-403c-8985-9d6a6a1c186c" providerId="ADAL" clId="{79303758-8DF5-4278-8C16-B1C34D1AC04C}" dt="2021-10-07T18:24:00.095" v="1" actId="255"/>
        <pc:sldMkLst>
          <pc:docMk/>
          <pc:sldMk cId="0" sldId="256"/>
        </pc:sldMkLst>
        <pc:spChg chg="mod">
          <ac:chgData name="Dawn D. Gill" userId="b8274e02-47e3-403c-8985-9d6a6a1c186c" providerId="ADAL" clId="{79303758-8DF5-4278-8C16-B1C34D1AC04C}" dt="2021-10-07T18:24:00.095" v="1" actId="255"/>
          <ac:spMkLst>
            <pc:docMk/>
            <pc:sldMk cId="0" sldId="256"/>
            <ac:spMk id="3743" creationId="{00000000-0000-0000-0000-000000000000}"/>
          </ac:spMkLst>
        </pc:spChg>
      </pc:sldChg>
      <pc:sldChg chg="modSp">
        <pc:chgData name="Dawn D. Gill" userId="b8274e02-47e3-403c-8985-9d6a6a1c186c" providerId="ADAL" clId="{79303758-8DF5-4278-8C16-B1C34D1AC04C}" dt="2021-10-07T18:24:21.209" v="3" actId="255"/>
        <pc:sldMkLst>
          <pc:docMk/>
          <pc:sldMk cId="0" sldId="259"/>
        </pc:sldMkLst>
        <pc:spChg chg="mod">
          <ac:chgData name="Dawn D. Gill" userId="b8274e02-47e3-403c-8985-9d6a6a1c186c" providerId="ADAL" clId="{79303758-8DF5-4278-8C16-B1C34D1AC04C}" dt="2021-10-07T18:24:21.209" v="3" actId="255"/>
          <ac:spMkLst>
            <pc:docMk/>
            <pc:sldMk cId="0" sldId="259"/>
            <ac:spMk id="3921" creationId="{00000000-0000-0000-0000-000000000000}"/>
          </ac:spMkLst>
        </pc:spChg>
      </pc:sldChg>
      <pc:sldChg chg="modSp">
        <pc:chgData name="Dawn D. Gill" userId="b8274e02-47e3-403c-8985-9d6a6a1c186c" providerId="ADAL" clId="{79303758-8DF5-4278-8C16-B1C34D1AC04C}" dt="2021-10-07T18:24:39.951" v="6" actId="2711"/>
        <pc:sldMkLst>
          <pc:docMk/>
          <pc:sldMk cId="0" sldId="262"/>
        </pc:sldMkLst>
        <pc:spChg chg="mod">
          <ac:chgData name="Dawn D. Gill" userId="b8274e02-47e3-403c-8985-9d6a6a1c186c" providerId="ADAL" clId="{79303758-8DF5-4278-8C16-B1C34D1AC04C}" dt="2021-10-07T18:24:39.951" v="6" actId="2711"/>
          <ac:spMkLst>
            <pc:docMk/>
            <pc:sldMk cId="0" sldId="262"/>
            <ac:spMk id="3942" creationId="{00000000-0000-0000-0000-000000000000}"/>
          </ac:spMkLst>
        </pc:spChg>
      </pc:sldChg>
      <pc:sldChg chg="modSp">
        <pc:chgData name="Dawn D. Gill" userId="b8274e02-47e3-403c-8985-9d6a6a1c186c" providerId="ADAL" clId="{79303758-8DF5-4278-8C16-B1C34D1AC04C}" dt="2021-10-07T18:25:13.093" v="9" actId="2711"/>
        <pc:sldMkLst>
          <pc:docMk/>
          <pc:sldMk cId="0" sldId="266"/>
        </pc:sldMkLst>
        <pc:spChg chg="mod">
          <ac:chgData name="Dawn D. Gill" userId="b8274e02-47e3-403c-8985-9d6a6a1c186c" providerId="ADAL" clId="{79303758-8DF5-4278-8C16-B1C34D1AC04C}" dt="2021-10-07T18:25:13.093" v="9" actId="2711"/>
          <ac:spMkLst>
            <pc:docMk/>
            <pc:sldMk cId="0" sldId="266"/>
            <ac:spMk id="4002" creationId="{00000000-0000-0000-0000-000000000000}"/>
          </ac:spMkLst>
        </pc:spChg>
      </pc:sldChg>
      <pc:sldChg chg="addSp delSp modSp">
        <pc:chgData name="Dawn D. Gill" userId="b8274e02-47e3-403c-8985-9d6a6a1c186c" providerId="ADAL" clId="{79303758-8DF5-4278-8C16-B1C34D1AC04C}" dt="2021-10-07T19:07:38.585" v="30" actId="166"/>
        <pc:sldMkLst>
          <pc:docMk/>
          <pc:sldMk cId="0" sldId="270"/>
        </pc:sldMkLst>
        <pc:spChg chg="mod ord">
          <ac:chgData name="Dawn D. Gill" userId="b8274e02-47e3-403c-8985-9d6a6a1c186c" providerId="ADAL" clId="{79303758-8DF5-4278-8C16-B1C34D1AC04C}" dt="2021-10-07T19:07:27.131" v="29" actId="1038"/>
          <ac:spMkLst>
            <pc:docMk/>
            <pc:sldMk cId="0" sldId="270"/>
            <ac:spMk id="8" creationId="{656EF28B-5874-4F47-BCBA-3AA06F515420}"/>
          </ac:spMkLst>
        </pc:spChg>
        <pc:spChg chg="ord">
          <ac:chgData name="Dawn D. Gill" userId="b8274e02-47e3-403c-8985-9d6a6a1c186c" providerId="ADAL" clId="{79303758-8DF5-4278-8C16-B1C34D1AC04C}" dt="2021-10-07T19:07:38.585" v="30" actId="166"/>
          <ac:spMkLst>
            <pc:docMk/>
            <pc:sldMk cId="0" sldId="270"/>
            <ac:spMk id="9" creationId="{7A928C72-A45E-4644-97A1-EBAF06F24212}"/>
          </ac:spMkLst>
        </pc:spChg>
        <pc:picChg chg="del">
          <ac:chgData name="Dawn D. Gill" userId="b8274e02-47e3-403c-8985-9d6a6a1c186c" providerId="ADAL" clId="{79303758-8DF5-4278-8C16-B1C34D1AC04C}" dt="2021-10-07T19:06:48.166" v="16" actId="478"/>
          <ac:picMkLst>
            <pc:docMk/>
            <pc:sldMk cId="0" sldId="270"/>
            <ac:picMk id="4" creationId="{0EFE9237-DB53-4168-BD00-D7273EC77A43}"/>
          </ac:picMkLst>
        </pc:picChg>
        <pc:picChg chg="add">
          <ac:chgData name="Dawn D. Gill" userId="b8274e02-47e3-403c-8985-9d6a6a1c186c" providerId="ADAL" clId="{79303758-8DF5-4278-8C16-B1C34D1AC04C}" dt="2021-10-07T19:06:48.894" v="17"/>
          <ac:picMkLst>
            <pc:docMk/>
            <pc:sldMk cId="0" sldId="270"/>
            <ac:picMk id="6" creationId="{4496BFD7-DAD4-41B9-A835-B9EDA0717886}"/>
          </ac:picMkLst>
        </pc:picChg>
      </pc:sldChg>
      <pc:sldChg chg="addSp delSp modSp">
        <pc:chgData name="Dawn D. Gill" userId="b8274e02-47e3-403c-8985-9d6a6a1c186c" providerId="ADAL" clId="{79303758-8DF5-4278-8C16-B1C34D1AC04C}" dt="2021-10-07T19:06:31.410" v="14" actId="14100"/>
        <pc:sldMkLst>
          <pc:docMk/>
          <pc:sldMk cId="2008717423" sldId="281"/>
        </pc:sldMkLst>
        <pc:picChg chg="add mod">
          <ac:chgData name="Dawn D. Gill" userId="b8274e02-47e3-403c-8985-9d6a6a1c186c" providerId="ADAL" clId="{79303758-8DF5-4278-8C16-B1C34D1AC04C}" dt="2021-10-07T19:06:31.410" v="14" actId="14100"/>
          <ac:picMkLst>
            <pc:docMk/>
            <pc:sldMk cId="2008717423" sldId="281"/>
            <ac:picMk id="2" creationId="{13442E89-82C3-437F-8D3F-406AC40EF062}"/>
          </ac:picMkLst>
        </pc:picChg>
        <pc:picChg chg="del">
          <ac:chgData name="Dawn D. Gill" userId="b8274e02-47e3-403c-8985-9d6a6a1c186c" providerId="ADAL" clId="{79303758-8DF5-4278-8C16-B1C34D1AC04C}" dt="2021-10-07T19:06:12.424" v="10" actId="478"/>
          <ac:picMkLst>
            <pc:docMk/>
            <pc:sldMk cId="2008717423" sldId="281"/>
            <ac:picMk id="4" creationId="{E1DD99FF-7CE5-4BCC-8EB7-BC8CF3324038}"/>
          </ac:picMkLst>
        </pc:picChg>
      </pc:sldChg>
      <pc:sldChg chg="addSp delSp modSp">
        <pc:chgData name="Dawn D. Gill" userId="b8274e02-47e3-403c-8985-9d6a6a1c186c" providerId="ADAL" clId="{79303758-8DF5-4278-8C16-B1C34D1AC04C}" dt="2021-10-07T19:08:08.036" v="35" actId="1076"/>
        <pc:sldMkLst>
          <pc:docMk/>
          <pc:sldMk cId="2617696196" sldId="282"/>
        </pc:sldMkLst>
        <pc:spChg chg="mod ord">
          <ac:chgData name="Dawn D. Gill" userId="b8274e02-47e3-403c-8985-9d6a6a1c186c" providerId="ADAL" clId="{79303758-8DF5-4278-8C16-B1C34D1AC04C}" dt="2021-10-07T19:08:04.960" v="34" actId="1076"/>
          <ac:spMkLst>
            <pc:docMk/>
            <pc:sldMk cId="2617696196" sldId="282"/>
            <ac:spMk id="8" creationId="{656EF28B-5874-4F47-BCBA-3AA06F515420}"/>
          </ac:spMkLst>
        </pc:spChg>
        <pc:spChg chg="mod">
          <ac:chgData name="Dawn D. Gill" userId="b8274e02-47e3-403c-8985-9d6a6a1c186c" providerId="ADAL" clId="{79303758-8DF5-4278-8C16-B1C34D1AC04C}" dt="2021-10-07T19:08:08.036" v="35" actId="1076"/>
          <ac:spMkLst>
            <pc:docMk/>
            <pc:sldMk cId="2617696196" sldId="282"/>
            <ac:spMk id="9" creationId="{7A928C72-A45E-4644-97A1-EBAF06F24212}"/>
          </ac:spMkLst>
        </pc:spChg>
        <pc:picChg chg="del">
          <ac:chgData name="Dawn D. Gill" userId="b8274e02-47e3-403c-8985-9d6a6a1c186c" providerId="ADAL" clId="{79303758-8DF5-4278-8C16-B1C34D1AC04C}" dt="2021-10-07T19:07:49.576" v="31" actId="478"/>
          <ac:picMkLst>
            <pc:docMk/>
            <pc:sldMk cId="2617696196" sldId="282"/>
            <ac:picMk id="4" creationId="{90176A38-DD9E-4D44-9A4E-F12C97FC76A5}"/>
          </ac:picMkLst>
        </pc:picChg>
        <pc:picChg chg="add">
          <ac:chgData name="Dawn D. Gill" userId="b8274e02-47e3-403c-8985-9d6a6a1c186c" providerId="ADAL" clId="{79303758-8DF5-4278-8C16-B1C34D1AC04C}" dt="2021-10-07T19:07:51.657" v="32"/>
          <ac:picMkLst>
            <pc:docMk/>
            <pc:sldMk cId="2617696196" sldId="282"/>
            <ac:picMk id="10" creationId="{7B3FC725-EA7A-4DF8-841F-EAB6A5CED0CB}"/>
          </ac:picMkLst>
        </pc:picChg>
      </pc:sldChg>
      <pc:sldChg chg="addSp delSp modSp">
        <pc:chgData name="Dawn D. Gill" userId="b8274e02-47e3-403c-8985-9d6a6a1c186c" providerId="ADAL" clId="{79303758-8DF5-4278-8C16-B1C34D1AC04C}" dt="2021-10-07T19:09:43.646" v="65" actId="1035"/>
        <pc:sldMkLst>
          <pc:docMk/>
          <pc:sldMk cId="3450490085" sldId="283"/>
        </pc:sldMkLst>
        <pc:spChg chg="mod ord">
          <ac:chgData name="Dawn D. Gill" userId="b8274e02-47e3-403c-8985-9d6a6a1c186c" providerId="ADAL" clId="{79303758-8DF5-4278-8C16-B1C34D1AC04C}" dt="2021-10-07T19:08:55.005" v="49" actId="1038"/>
          <ac:spMkLst>
            <pc:docMk/>
            <pc:sldMk cId="3450490085" sldId="283"/>
            <ac:spMk id="8" creationId="{656EF28B-5874-4F47-BCBA-3AA06F515420}"/>
          </ac:spMkLst>
        </pc:spChg>
        <pc:spChg chg="mod ord">
          <ac:chgData name="Dawn D. Gill" userId="b8274e02-47e3-403c-8985-9d6a6a1c186c" providerId="ADAL" clId="{79303758-8DF5-4278-8C16-B1C34D1AC04C}" dt="2021-10-07T19:09:43.646" v="65" actId="1035"/>
          <ac:spMkLst>
            <pc:docMk/>
            <pc:sldMk cId="3450490085" sldId="283"/>
            <ac:spMk id="9" creationId="{7A928C72-A45E-4644-97A1-EBAF06F24212}"/>
          </ac:spMkLst>
        </pc:spChg>
        <pc:spChg chg="mod">
          <ac:chgData name="Dawn D. Gill" userId="b8274e02-47e3-403c-8985-9d6a6a1c186c" providerId="ADAL" clId="{79303758-8DF5-4278-8C16-B1C34D1AC04C}" dt="2021-10-07T19:08:38.157" v="41" actId="1076"/>
          <ac:spMkLst>
            <pc:docMk/>
            <pc:sldMk cId="3450490085" sldId="283"/>
            <ac:spMk id="4250" creationId="{00000000-0000-0000-0000-000000000000}"/>
          </ac:spMkLst>
        </pc:spChg>
        <pc:picChg chg="del">
          <ac:chgData name="Dawn D. Gill" userId="b8274e02-47e3-403c-8985-9d6a6a1c186c" providerId="ADAL" clId="{79303758-8DF5-4278-8C16-B1C34D1AC04C}" dt="2021-10-07T19:08:26.536" v="37" actId="478"/>
          <ac:picMkLst>
            <pc:docMk/>
            <pc:sldMk cId="3450490085" sldId="283"/>
            <ac:picMk id="4" creationId="{180247EB-D1D3-47B1-9DEE-A21C3803737D}"/>
          </ac:picMkLst>
        </pc:picChg>
        <pc:picChg chg="add">
          <ac:chgData name="Dawn D. Gill" userId="b8274e02-47e3-403c-8985-9d6a6a1c186c" providerId="ADAL" clId="{79303758-8DF5-4278-8C16-B1C34D1AC04C}" dt="2021-10-07T19:08:28.548" v="38"/>
          <ac:picMkLst>
            <pc:docMk/>
            <pc:sldMk cId="3450490085" sldId="283"/>
            <ac:picMk id="10" creationId="{C6842D4D-9BA5-4BF8-914B-9FEBD2E91585}"/>
          </ac:picMkLst>
        </pc:picChg>
      </pc:sldChg>
      <pc:sldChg chg="addSp delSp modSp">
        <pc:chgData name="Dawn D. Gill" userId="b8274e02-47e3-403c-8985-9d6a6a1c186c" providerId="ADAL" clId="{79303758-8DF5-4278-8C16-B1C34D1AC04C}" dt="2021-10-07T19:10:20.619" v="74" actId="1035"/>
        <pc:sldMkLst>
          <pc:docMk/>
          <pc:sldMk cId="3296809411" sldId="284"/>
        </pc:sldMkLst>
        <pc:spChg chg="mod ord">
          <ac:chgData name="Dawn D. Gill" userId="b8274e02-47e3-403c-8985-9d6a6a1c186c" providerId="ADAL" clId="{79303758-8DF5-4278-8C16-B1C34D1AC04C}" dt="2021-10-07T19:10:13.533" v="69" actId="1076"/>
          <ac:spMkLst>
            <pc:docMk/>
            <pc:sldMk cId="3296809411" sldId="284"/>
            <ac:spMk id="8" creationId="{656EF28B-5874-4F47-BCBA-3AA06F515420}"/>
          </ac:spMkLst>
        </pc:spChg>
        <pc:spChg chg="mod">
          <ac:chgData name="Dawn D. Gill" userId="b8274e02-47e3-403c-8985-9d6a6a1c186c" providerId="ADAL" clId="{79303758-8DF5-4278-8C16-B1C34D1AC04C}" dt="2021-10-07T19:10:20.619" v="74" actId="1035"/>
          <ac:spMkLst>
            <pc:docMk/>
            <pc:sldMk cId="3296809411" sldId="284"/>
            <ac:spMk id="9" creationId="{7A928C72-A45E-4644-97A1-EBAF06F24212}"/>
          </ac:spMkLst>
        </pc:spChg>
        <pc:picChg chg="del">
          <ac:chgData name="Dawn D. Gill" userId="b8274e02-47e3-403c-8985-9d6a6a1c186c" providerId="ADAL" clId="{79303758-8DF5-4278-8C16-B1C34D1AC04C}" dt="2021-10-07T19:10:01.041" v="66" actId="478"/>
          <ac:picMkLst>
            <pc:docMk/>
            <pc:sldMk cId="3296809411" sldId="284"/>
            <ac:picMk id="4" creationId="{6550A623-5431-4A93-B450-CFEC256C5915}"/>
          </ac:picMkLst>
        </pc:picChg>
        <pc:picChg chg="add">
          <ac:chgData name="Dawn D. Gill" userId="b8274e02-47e3-403c-8985-9d6a6a1c186c" providerId="ADAL" clId="{79303758-8DF5-4278-8C16-B1C34D1AC04C}" dt="2021-10-07T19:10:02.245" v="67"/>
          <ac:picMkLst>
            <pc:docMk/>
            <pc:sldMk cId="3296809411" sldId="284"/>
            <ac:picMk id="10" creationId="{4735CB09-15EE-4B6A-B1CB-FA0AF359131E}"/>
          </ac:picMkLst>
        </pc:picChg>
      </pc:sldChg>
      <pc:sldChg chg="addSp delSp modSp">
        <pc:chgData name="Dawn D. Gill" userId="b8274e02-47e3-403c-8985-9d6a6a1c186c" providerId="ADAL" clId="{79303758-8DF5-4278-8C16-B1C34D1AC04C}" dt="2021-10-07T19:11:03.933" v="86" actId="20577"/>
        <pc:sldMkLst>
          <pc:docMk/>
          <pc:sldMk cId="572184612" sldId="285"/>
        </pc:sldMkLst>
        <pc:spChg chg="mod ord">
          <ac:chgData name="Dawn D. Gill" userId="b8274e02-47e3-403c-8985-9d6a6a1c186c" providerId="ADAL" clId="{79303758-8DF5-4278-8C16-B1C34D1AC04C}" dt="2021-10-07T19:10:58.118" v="82" actId="1076"/>
          <ac:spMkLst>
            <pc:docMk/>
            <pc:sldMk cId="572184612" sldId="285"/>
            <ac:spMk id="10" creationId="{3F04EF50-5B4D-4588-A233-8DA3E540C3E9}"/>
          </ac:spMkLst>
        </pc:spChg>
        <pc:spChg chg="mod ord">
          <ac:chgData name="Dawn D. Gill" userId="b8274e02-47e3-403c-8985-9d6a6a1c186c" providerId="ADAL" clId="{79303758-8DF5-4278-8C16-B1C34D1AC04C}" dt="2021-10-07T19:11:03.933" v="86" actId="20577"/>
          <ac:spMkLst>
            <pc:docMk/>
            <pc:sldMk cId="572184612" sldId="285"/>
            <ac:spMk id="11" creationId="{53D38376-9218-43DD-B50E-C46D49CAE670}"/>
          </ac:spMkLst>
        </pc:spChg>
        <pc:picChg chg="del">
          <ac:chgData name="Dawn D. Gill" userId="b8274e02-47e3-403c-8985-9d6a6a1c186c" providerId="ADAL" clId="{79303758-8DF5-4278-8C16-B1C34D1AC04C}" dt="2021-10-07T19:10:27.287" v="75" actId="478"/>
          <ac:picMkLst>
            <pc:docMk/>
            <pc:sldMk cId="572184612" sldId="285"/>
            <ac:picMk id="4" creationId="{4D6B24C3-5121-4F7E-B291-28D313297C55}"/>
          </ac:picMkLst>
        </pc:picChg>
        <pc:picChg chg="add mod">
          <ac:chgData name="Dawn D. Gill" userId="b8274e02-47e3-403c-8985-9d6a6a1c186c" providerId="ADAL" clId="{79303758-8DF5-4278-8C16-B1C34D1AC04C}" dt="2021-10-07T19:10:54.835" v="81" actId="1076"/>
          <ac:picMkLst>
            <pc:docMk/>
            <pc:sldMk cId="572184612" sldId="285"/>
            <ac:picMk id="8" creationId="{542E41E0-A2CD-466E-A4D5-875C6C7C5D0D}"/>
          </ac:picMkLst>
        </pc:picChg>
      </pc:sldChg>
      <pc:sldChg chg="addSp delSp modSp">
        <pc:chgData name="Dawn D. Gill" userId="b8274e02-47e3-403c-8985-9d6a6a1c186c" providerId="ADAL" clId="{79303758-8DF5-4278-8C16-B1C34D1AC04C}" dt="2021-10-07T19:12:29.511" v="103" actId="1076"/>
        <pc:sldMkLst>
          <pc:docMk/>
          <pc:sldMk cId="1869015896" sldId="288"/>
        </pc:sldMkLst>
        <pc:spChg chg="mod ord">
          <ac:chgData name="Dawn D. Gill" userId="b8274e02-47e3-403c-8985-9d6a6a1c186c" providerId="ADAL" clId="{79303758-8DF5-4278-8C16-B1C34D1AC04C}" dt="2021-10-07T19:11:40.614" v="93" actId="1076"/>
          <ac:spMkLst>
            <pc:docMk/>
            <pc:sldMk cId="1869015896" sldId="288"/>
            <ac:spMk id="6" creationId="{F220248E-216D-49D8-AA8C-16DBAFCFC554}"/>
          </ac:spMkLst>
        </pc:spChg>
        <pc:spChg chg="mod ord">
          <ac:chgData name="Dawn D. Gill" userId="b8274e02-47e3-403c-8985-9d6a6a1c186c" providerId="ADAL" clId="{79303758-8DF5-4278-8C16-B1C34D1AC04C}" dt="2021-10-07T19:11:51.803" v="98" actId="1037"/>
          <ac:spMkLst>
            <pc:docMk/>
            <pc:sldMk cId="1869015896" sldId="288"/>
            <ac:spMk id="7" creationId="{0953FE01-230C-41C9-86A5-0664B640E722}"/>
          </ac:spMkLst>
        </pc:spChg>
        <pc:spChg chg="mod ord">
          <ac:chgData name="Dawn D. Gill" userId="b8274e02-47e3-403c-8985-9d6a6a1c186c" providerId="ADAL" clId="{79303758-8DF5-4278-8C16-B1C34D1AC04C}" dt="2021-10-07T19:12:08.237" v="101" actId="14100"/>
          <ac:spMkLst>
            <pc:docMk/>
            <pc:sldMk cId="1869015896" sldId="288"/>
            <ac:spMk id="8" creationId="{601C980F-F04A-4EFF-BA76-C277078A4D60}"/>
          </ac:spMkLst>
        </pc:spChg>
        <pc:spChg chg="mod ord">
          <ac:chgData name="Dawn D. Gill" userId="b8274e02-47e3-403c-8985-9d6a6a1c186c" providerId="ADAL" clId="{79303758-8DF5-4278-8C16-B1C34D1AC04C}" dt="2021-10-07T19:12:29.511" v="103" actId="1076"/>
          <ac:spMkLst>
            <pc:docMk/>
            <pc:sldMk cId="1869015896" sldId="288"/>
            <ac:spMk id="10" creationId="{E9E77723-BE0F-40CA-87CA-641532F47480}"/>
          </ac:spMkLst>
        </pc:spChg>
        <pc:picChg chg="add">
          <ac:chgData name="Dawn D. Gill" userId="b8274e02-47e3-403c-8985-9d6a6a1c186c" providerId="ADAL" clId="{79303758-8DF5-4278-8C16-B1C34D1AC04C}" dt="2021-10-07T19:11:24.456" v="91"/>
          <ac:picMkLst>
            <pc:docMk/>
            <pc:sldMk cId="1869015896" sldId="288"/>
            <ac:picMk id="11" creationId="{2C74A53D-1F01-4107-B975-D260D27006C6}"/>
          </ac:picMkLst>
        </pc:picChg>
        <pc:picChg chg="del">
          <ac:chgData name="Dawn D. Gill" userId="b8274e02-47e3-403c-8985-9d6a6a1c186c" providerId="ADAL" clId="{79303758-8DF5-4278-8C16-B1C34D1AC04C}" dt="2021-10-07T19:11:17.771" v="87" actId="478"/>
          <ac:picMkLst>
            <pc:docMk/>
            <pc:sldMk cId="1869015896" sldId="288"/>
            <ac:picMk id="12" creationId="{01BF2F4E-D412-4B2D-A0CF-53F268D07D03}"/>
          </ac:picMkLst>
        </pc:picChg>
      </pc:sldChg>
      <pc:sldChg chg="modSp">
        <pc:chgData name="Dawn D. Gill" userId="b8274e02-47e3-403c-8985-9d6a6a1c186c" providerId="ADAL" clId="{79303758-8DF5-4278-8C16-B1C34D1AC04C}" dt="2021-10-07T18:24:49.221" v="7" actId="2711"/>
        <pc:sldMkLst>
          <pc:docMk/>
          <pc:sldMk cId="3349646394" sldId="293"/>
        </pc:sldMkLst>
        <pc:spChg chg="mod">
          <ac:chgData name="Dawn D. Gill" userId="b8274e02-47e3-403c-8985-9d6a6a1c186c" providerId="ADAL" clId="{79303758-8DF5-4278-8C16-B1C34D1AC04C}" dt="2021-10-07T18:24:49.221" v="7" actId="2711"/>
          <ac:spMkLst>
            <pc:docMk/>
            <pc:sldMk cId="3349646394" sldId="293"/>
            <ac:spMk id="3942" creationId="{00000000-0000-0000-0000-000000000000}"/>
          </ac:spMkLst>
        </pc:spChg>
      </pc:sldChg>
      <pc:sldChg chg="addSp delSp modSp">
        <pc:chgData name="Dawn D. Gill" userId="b8274e02-47e3-403c-8985-9d6a6a1c186c" providerId="ADAL" clId="{79303758-8DF5-4278-8C16-B1C34D1AC04C}" dt="2021-10-07T19:32:10.992" v="168" actId="1076"/>
        <pc:sldMkLst>
          <pc:docMk/>
          <pc:sldMk cId="3619240794" sldId="294"/>
        </pc:sldMkLst>
        <pc:spChg chg="add mod">
          <ac:chgData name="Dawn D. Gill" userId="b8274e02-47e3-403c-8985-9d6a6a1c186c" providerId="ADAL" clId="{79303758-8DF5-4278-8C16-B1C34D1AC04C}" dt="2021-10-07T19:22:08.688" v="116" actId="14100"/>
          <ac:spMkLst>
            <pc:docMk/>
            <pc:sldMk cId="3619240794" sldId="294"/>
            <ac:spMk id="10" creationId="{E196212B-7E8F-4D8A-A413-E1483DAF1267}"/>
          </ac:spMkLst>
        </pc:spChg>
        <pc:spChg chg="mod ord">
          <ac:chgData name="Dawn D. Gill" userId="b8274e02-47e3-403c-8985-9d6a6a1c186c" providerId="ADAL" clId="{79303758-8DF5-4278-8C16-B1C34D1AC04C}" dt="2021-10-07T19:30:46.924" v="129" actId="1036"/>
          <ac:spMkLst>
            <pc:docMk/>
            <pc:sldMk cId="3619240794" sldId="294"/>
            <ac:spMk id="16" creationId="{F101039D-FCDB-4342-8E0F-28D9108A1E58}"/>
          </ac:spMkLst>
        </pc:spChg>
        <pc:spChg chg="mod ord">
          <ac:chgData name="Dawn D. Gill" userId="b8274e02-47e3-403c-8985-9d6a6a1c186c" providerId="ADAL" clId="{79303758-8DF5-4278-8C16-B1C34D1AC04C}" dt="2021-10-07T19:21:53.051" v="112" actId="1076"/>
          <ac:spMkLst>
            <pc:docMk/>
            <pc:sldMk cId="3619240794" sldId="294"/>
            <ac:spMk id="17" creationId="{B53B836C-7FFE-4F49-922A-B437F7F04251}"/>
          </ac:spMkLst>
        </pc:spChg>
        <pc:spChg chg="mod ord">
          <ac:chgData name="Dawn D. Gill" userId="b8274e02-47e3-403c-8985-9d6a6a1c186c" providerId="ADAL" clId="{79303758-8DF5-4278-8C16-B1C34D1AC04C}" dt="2021-10-07T19:32:10.992" v="168" actId="1076"/>
          <ac:spMkLst>
            <pc:docMk/>
            <pc:sldMk cId="3619240794" sldId="294"/>
            <ac:spMk id="18" creationId="{B1864A4D-F0FE-4FC3-98A6-D6B8EB1D45EB}"/>
          </ac:spMkLst>
        </pc:spChg>
        <pc:spChg chg="mod">
          <ac:chgData name="Dawn D. Gill" userId="b8274e02-47e3-403c-8985-9d6a6a1c186c" providerId="ADAL" clId="{79303758-8DF5-4278-8C16-B1C34D1AC04C}" dt="2021-10-07T19:31:44.192" v="162" actId="20577"/>
          <ac:spMkLst>
            <pc:docMk/>
            <pc:sldMk cId="3619240794" sldId="294"/>
            <ac:spMk id="19" creationId="{934A8312-63EA-4346-A979-C3679C02C8DB}"/>
          </ac:spMkLst>
        </pc:spChg>
        <pc:spChg chg="mod">
          <ac:chgData name="Dawn D. Gill" userId="b8274e02-47e3-403c-8985-9d6a6a1c186c" providerId="ADAL" clId="{79303758-8DF5-4278-8C16-B1C34D1AC04C}" dt="2021-10-07T19:30:26.972" v="123" actId="1076"/>
          <ac:spMkLst>
            <pc:docMk/>
            <pc:sldMk cId="3619240794" sldId="294"/>
            <ac:spMk id="4248" creationId="{00000000-0000-0000-0000-000000000000}"/>
          </ac:spMkLst>
        </pc:spChg>
        <pc:picChg chg="add mod">
          <ac:chgData name="Dawn D. Gill" userId="b8274e02-47e3-403c-8985-9d6a6a1c186c" providerId="ADAL" clId="{79303758-8DF5-4278-8C16-B1C34D1AC04C}" dt="2021-10-07T19:22:24.381" v="117" actId="1076"/>
          <ac:picMkLst>
            <pc:docMk/>
            <pc:sldMk cId="3619240794" sldId="294"/>
            <ac:picMk id="2" creationId="{1FB500B8-FAA0-4825-B63B-8B8625410781}"/>
          </ac:picMkLst>
        </pc:picChg>
        <pc:picChg chg="del">
          <ac:chgData name="Dawn D. Gill" userId="b8274e02-47e3-403c-8985-9d6a6a1c186c" providerId="ADAL" clId="{79303758-8DF5-4278-8C16-B1C34D1AC04C}" dt="2021-10-07T19:21:11.776" v="105" actId="478"/>
          <ac:picMkLst>
            <pc:docMk/>
            <pc:sldMk cId="3619240794" sldId="294"/>
            <ac:picMk id="3" creationId="{0198360E-56D4-4B03-99E5-B2F94526A256}"/>
          </ac:picMkLst>
        </pc:picChg>
        <pc:picChg chg="add mod">
          <ac:chgData name="Dawn D. Gill" userId="b8274e02-47e3-403c-8985-9d6a6a1c186c" providerId="ADAL" clId="{79303758-8DF5-4278-8C16-B1C34D1AC04C}" dt="2021-10-07T19:30:21.318" v="122" actId="14100"/>
          <ac:picMkLst>
            <pc:docMk/>
            <pc:sldMk cId="3619240794" sldId="294"/>
            <ac:picMk id="4" creationId="{D5EAB379-9E56-49B4-80A2-3C9E20F2736F}"/>
          </ac:picMkLst>
        </pc:picChg>
        <pc:picChg chg="del">
          <ac:chgData name="Dawn D. Gill" userId="b8274e02-47e3-403c-8985-9d6a6a1c186c" providerId="ADAL" clId="{79303758-8DF5-4278-8C16-B1C34D1AC04C}" dt="2021-10-07T19:16:28.315" v="104" actId="478"/>
          <ac:picMkLst>
            <pc:docMk/>
            <pc:sldMk cId="3619240794" sldId="294"/>
            <ac:picMk id="6" creationId="{154CDD3D-AF60-4E3C-B4E1-0FABEE6E4CDD}"/>
          </ac:picMkLst>
        </pc:picChg>
      </pc:sldChg>
      <pc:sldChg chg="modSp">
        <pc:chgData name="Dawn D. Gill" userId="b8274e02-47e3-403c-8985-9d6a6a1c186c" providerId="ADAL" clId="{79303758-8DF5-4278-8C16-B1C34D1AC04C}" dt="2021-10-07T18:24:59.771" v="8" actId="2711"/>
        <pc:sldMkLst>
          <pc:docMk/>
          <pc:sldMk cId="131869672" sldId="295"/>
        </pc:sldMkLst>
        <pc:spChg chg="mod">
          <ac:chgData name="Dawn D. Gill" userId="b8274e02-47e3-403c-8985-9d6a6a1c186c" providerId="ADAL" clId="{79303758-8DF5-4278-8C16-B1C34D1AC04C}" dt="2021-10-07T18:24:59.771" v="8" actId="2711"/>
          <ac:spMkLst>
            <pc:docMk/>
            <pc:sldMk cId="131869672" sldId="295"/>
            <ac:spMk id="39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1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54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36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958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432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060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95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1" name="Google Shape;466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e51db616f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e51db616f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6" name="Google Shape;4696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7" name="Google Shape;4697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85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69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29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84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6" name="Google Shape;2596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7" name="Google Shape;2597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8" name="Google Shape;2598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9" name="Google Shape;2599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0" name="Google Shape;2600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1" name="Google Shape;2601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2" name="Google Shape;2602;p14"/>
          <p:cNvSpPr/>
          <p:nvPr/>
        </p:nvSpPr>
        <p:spPr>
          <a:xfrm>
            <a:off x="-7" y="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03" name="Google Shape;2603;p14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2604" name="Google Shape;2604;p1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05" name="Google Shape;2605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1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1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1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1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1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1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1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13" name="Google Shape;2613;p1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14" name="Google Shape;2614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1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1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17" name="Google Shape;2617;p1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8" name="Google Shape;2618;p1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9" name="Google Shape;2619;p1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0" name="Google Shape;2620;p1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bg>
      <p:bgPr>
        <a:solidFill>
          <a:schemeClr val="dk1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623" name="Google Shape;2623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24" name="Google Shape;2624;p15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25" name="Google Shape;2625;p15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26" name="Google Shape;2626;p15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27" name="Google Shape;2627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8" name="Google Shape;2628;p15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9" name="Google Shape;2629;p15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0" name="Google Shape;2630;p15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1" name="Google Shape;2631;p15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2" name="Google Shape;2632;p15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3" name="Google Shape;2633;p15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4" name="Google Shape;2634;p15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35" name="Google Shape;2635;p15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36" name="Google Shape;2636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7" name="Google Shape;2637;p15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8" name="Google Shape;2638;p15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39" name="Google Shape;2639;p15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0" name="Google Shape;2640;p15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1" name="Google Shape;2641;p15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2" name="Google Shape;2642;p15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dk1"/>
        </a:solidFill>
        <a:effectLst/>
      </p:bgPr>
    </p:bg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p1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4" name="Google Shape;2844;p1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5" name="Google Shape;284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46" name="Google Shape;2846;p19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7" name="Google Shape;2847;p19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8" name="Google Shape;2848;p1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849" name="Google Shape;2849;p19"/>
          <p:cNvGrpSpPr/>
          <p:nvPr/>
        </p:nvGrpSpPr>
        <p:grpSpPr>
          <a:xfrm flipH="1">
            <a:off x="-76207" y="5632225"/>
            <a:ext cx="4636607" cy="1301974"/>
            <a:chOff x="7622268" y="5719681"/>
            <a:chExt cx="4636607" cy="1301974"/>
          </a:xfrm>
        </p:grpSpPr>
        <p:grpSp>
          <p:nvGrpSpPr>
            <p:cNvPr id="2850" name="Google Shape;2850;p19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851" name="Google Shape;2851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2" name="Google Shape;2852;p19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3" name="Google Shape;2853;p19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4" name="Google Shape;2854;p19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5" name="Google Shape;2855;p19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6" name="Google Shape;2856;p19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7" name="Google Shape;2857;p19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8" name="Google Shape;2858;p19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59" name="Google Shape;2859;p19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860" name="Google Shape;2860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1" name="Google Shape;2861;p19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2" name="Google Shape;2862;p19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63" name="Google Shape;2863;p19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4" name="Google Shape;2864;p19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5" name="Google Shape;2865;p19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6" name="Google Shape;2866;p19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69" name="Google Shape;3669;p2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0" name="Google Shape;3690;p23"/>
          <p:cNvGrpSpPr/>
          <p:nvPr/>
        </p:nvGrpSpPr>
        <p:grpSpPr>
          <a:xfrm>
            <a:off x="1049394" y="1522380"/>
            <a:ext cx="4271494" cy="4288065"/>
            <a:chOff x="5993161" y="1020380"/>
            <a:chExt cx="6006038" cy="6029337"/>
          </a:xfrm>
        </p:grpSpPr>
        <p:sp>
          <p:nvSpPr>
            <p:cNvPr id="3691" name="Google Shape;3691;p23"/>
            <p:cNvSpPr/>
            <p:nvPr/>
          </p:nvSpPr>
          <p:spPr>
            <a:xfrm>
              <a:off x="9207677" y="1020380"/>
              <a:ext cx="2754840" cy="5584504"/>
            </a:xfrm>
            <a:custGeom>
              <a:avLst/>
              <a:gdLst/>
              <a:ahLst/>
              <a:cxnLst/>
              <a:rect l="l" t="t" r="r" b="b"/>
              <a:pathLst>
                <a:path w="2754840" h="5584504" extrusionOk="0">
                  <a:moveTo>
                    <a:pt x="56339" y="644956"/>
                  </a:moveTo>
                  <a:lnTo>
                    <a:pt x="561164" y="76790"/>
                  </a:lnTo>
                  <a:cubicBezTo>
                    <a:pt x="605456" y="26907"/>
                    <a:pt x="669178" y="-1334"/>
                    <a:pt x="735853" y="-649"/>
                  </a:cubicBezTo>
                  <a:cubicBezTo>
                    <a:pt x="949975" y="1637"/>
                    <a:pt x="1446798" y="16496"/>
                    <a:pt x="1770078" y="26688"/>
                  </a:cubicBezTo>
                  <a:cubicBezTo>
                    <a:pt x="1943528" y="32165"/>
                    <a:pt x="2087926" y="161648"/>
                    <a:pt x="2112120" y="333489"/>
                  </a:cubicBezTo>
                  <a:cubicBezTo>
                    <a:pt x="2244803" y="1271987"/>
                    <a:pt x="2652092" y="4153013"/>
                    <a:pt x="2750867" y="4857388"/>
                  </a:cubicBezTo>
                  <a:cubicBezTo>
                    <a:pt x="2764106" y="4952161"/>
                    <a:pt x="2717339" y="5045316"/>
                    <a:pt x="2633423" y="5091321"/>
                  </a:cubicBezTo>
                  <a:lnTo>
                    <a:pt x="1787507" y="5555380"/>
                  </a:lnTo>
                  <a:cubicBezTo>
                    <a:pt x="1675970" y="5616625"/>
                    <a:pt x="1535858" y="5575762"/>
                    <a:pt x="1474708" y="5464225"/>
                  </a:cubicBezTo>
                  <a:cubicBezTo>
                    <a:pt x="1469278" y="5454414"/>
                    <a:pt x="1464611" y="5444223"/>
                    <a:pt x="1460706" y="5433746"/>
                  </a:cubicBezTo>
                  <a:lnTo>
                    <a:pt x="1240678" y="4841957"/>
                  </a:lnTo>
                  <a:cubicBezTo>
                    <a:pt x="1201434" y="4736515"/>
                    <a:pt x="1244108" y="4618120"/>
                    <a:pt x="1341644" y="4561922"/>
                  </a:cubicBezTo>
                  <a:lnTo>
                    <a:pt x="1791319" y="4303032"/>
                  </a:lnTo>
                  <a:cubicBezTo>
                    <a:pt x="1872851" y="4256074"/>
                    <a:pt x="1917620" y="4164253"/>
                    <a:pt x="1904475" y="4071098"/>
                  </a:cubicBezTo>
                  <a:lnTo>
                    <a:pt x="1487756" y="1124540"/>
                  </a:lnTo>
                  <a:cubicBezTo>
                    <a:pt x="1469945" y="998534"/>
                    <a:pt x="1353455" y="910809"/>
                    <a:pt x="1227439" y="928591"/>
                  </a:cubicBezTo>
                  <a:cubicBezTo>
                    <a:pt x="1203341" y="931982"/>
                    <a:pt x="1180003" y="939164"/>
                    <a:pt x="1158192" y="949852"/>
                  </a:cubicBezTo>
                  <a:lnTo>
                    <a:pt x="771476" y="1139399"/>
                  </a:lnTo>
                  <a:cubicBezTo>
                    <a:pt x="718994" y="1165126"/>
                    <a:pt x="658795" y="1169964"/>
                    <a:pt x="602884" y="1152924"/>
                  </a:cubicBezTo>
                  <a:lnTo>
                    <a:pt x="161876" y="1018336"/>
                  </a:lnTo>
                  <a:cubicBezTo>
                    <a:pt x="40051" y="981417"/>
                    <a:pt x="-28719" y="852763"/>
                    <a:pt x="8239" y="730986"/>
                  </a:cubicBezTo>
                  <a:cubicBezTo>
                    <a:pt x="17857" y="699172"/>
                    <a:pt x="34242" y="669826"/>
                    <a:pt x="56339" y="644956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3"/>
            <p:cNvSpPr/>
            <p:nvPr/>
          </p:nvSpPr>
          <p:spPr>
            <a:xfrm>
              <a:off x="5994018" y="1020380"/>
              <a:ext cx="2549179" cy="5482155"/>
            </a:xfrm>
            <a:custGeom>
              <a:avLst/>
              <a:gdLst/>
              <a:ahLst/>
              <a:cxnLst/>
              <a:rect l="l" t="t" r="r" b="b"/>
              <a:pathLst>
                <a:path w="2549179" h="5482155" extrusionOk="0">
                  <a:moveTo>
                    <a:pt x="2429418" y="369588"/>
                  </a:moveTo>
                  <a:lnTo>
                    <a:pt x="2169385" y="76790"/>
                  </a:lnTo>
                  <a:cubicBezTo>
                    <a:pt x="2125093" y="26907"/>
                    <a:pt x="2061371" y="-1334"/>
                    <a:pt x="1994696" y="-649"/>
                  </a:cubicBezTo>
                  <a:cubicBezTo>
                    <a:pt x="1756571" y="1923"/>
                    <a:pt x="1167069" y="20116"/>
                    <a:pt x="857602" y="30022"/>
                  </a:cubicBezTo>
                  <a:cubicBezTo>
                    <a:pt x="743111" y="33613"/>
                    <a:pt x="647671" y="118928"/>
                    <a:pt x="631383" y="232333"/>
                  </a:cubicBezTo>
                  <a:cubicBezTo>
                    <a:pt x="522036" y="992809"/>
                    <a:pt x="134749" y="3752297"/>
                    <a:pt x="2733" y="4695938"/>
                  </a:cubicBezTo>
                  <a:cubicBezTo>
                    <a:pt x="-24033" y="4887963"/>
                    <a:pt x="70742" y="5076558"/>
                    <a:pt x="240858" y="5169713"/>
                  </a:cubicBezTo>
                  <a:lnTo>
                    <a:pt x="704154" y="5423935"/>
                  </a:lnTo>
                  <a:cubicBezTo>
                    <a:pt x="930182" y="5547855"/>
                    <a:pt x="1213837" y="5465082"/>
                    <a:pt x="1337758" y="5239054"/>
                  </a:cubicBezTo>
                  <a:cubicBezTo>
                    <a:pt x="1348615" y="5219242"/>
                    <a:pt x="1358045" y="5198668"/>
                    <a:pt x="1365951" y="5177523"/>
                  </a:cubicBezTo>
                  <a:lnTo>
                    <a:pt x="1421101" y="5029219"/>
                  </a:lnTo>
                  <a:cubicBezTo>
                    <a:pt x="1500444" y="4815668"/>
                    <a:pt x="1414052" y="4575924"/>
                    <a:pt x="1216599" y="4462196"/>
                  </a:cubicBezTo>
                  <a:lnTo>
                    <a:pt x="1078486" y="4382662"/>
                  </a:lnTo>
                  <a:cubicBezTo>
                    <a:pt x="913418" y="4287602"/>
                    <a:pt x="822740" y="4101674"/>
                    <a:pt x="849315" y="3913079"/>
                  </a:cubicBezTo>
                  <a:lnTo>
                    <a:pt x="1197835" y="1446771"/>
                  </a:lnTo>
                  <a:cubicBezTo>
                    <a:pt x="1234030" y="1191558"/>
                    <a:pt x="1470249" y="1014002"/>
                    <a:pt x="1725425" y="1050188"/>
                  </a:cubicBezTo>
                  <a:cubicBezTo>
                    <a:pt x="1774002" y="1057074"/>
                    <a:pt x="1821151" y="1071552"/>
                    <a:pt x="1865157" y="1093107"/>
                  </a:cubicBezTo>
                  <a:lnTo>
                    <a:pt x="1876014" y="1098441"/>
                  </a:lnTo>
                  <a:cubicBezTo>
                    <a:pt x="1982218" y="1150486"/>
                    <a:pt x="2104234" y="1160249"/>
                    <a:pt x="2217391" y="1125778"/>
                  </a:cubicBezTo>
                  <a:lnTo>
                    <a:pt x="2217391" y="1125778"/>
                  </a:lnTo>
                  <a:cubicBezTo>
                    <a:pt x="2541907" y="1026623"/>
                    <a:pt x="2655255" y="623906"/>
                    <a:pt x="2429418" y="369588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3"/>
            <p:cNvSpPr/>
            <p:nvPr/>
          </p:nvSpPr>
          <p:spPr>
            <a:xfrm>
              <a:off x="6605133" y="1030394"/>
              <a:ext cx="1249030" cy="5200745"/>
            </a:xfrm>
            <a:custGeom>
              <a:avLst/>
              <a:gdLst/>
              <a:ahLst/>
              <a:cxnLst/>
              <a:rect l="l" t="t" r="r" b="b"/>
              <a:pathLst>
                <a:path w="1249030" h="5200745" extrusionOk="0">
                  <a:moveTo>
                    <a:pt x="1247279" y="-661"/>
                  </a:moveTo>
                  <a:cubicBezTo>
                    <a:pt x="1100594" y="261563"/>
                    <a:pt x="1021346" y="556152"/>
                    <a:pt x="1016774" y="856589"/>
                  </a:cubicBezTo>
                  <a:cubicBezTo>
                    <a:pt x="777602" y="847560"/>
                    <a:pt x="570338" y="1020886"/>
                    <a:pt x="537000" y="1257878"/>
                  </a:cubicBezTo>
                  <a:lnTo>
                    <a:pt x="188481" y="3724091"/>
                  </a:lnTo>
                  <a:cubicBezTo>
                    <a:pt x="161810" y="3912781"/>
                    <a:pt x="252584" y="4098710"/>
                    <a:pt x="417652" y="4193769"/>
                  </a:cubicBezTo>
                  <a:lnTo>
                    <a:pt x="555764" y="4273302"/>
                  </a:lnTo>
                  <a:cubicBezTo>
                    <a:pt x="753217" y="4387030"/>
                    <a:pt x="839609" y="4626775"/>
                    <a:pt x="760265" y="4840326"/>
                  </a:cubicBezTo>
                  <a:lnTo>
                    <a:pt x="705117" y="4988534"/>
                  </a:lnTo>
                  <a:cubicBezTo>
                    <a:pt x="673970" y="5072926"/>
                    <a:pt x="618915" y="5146460"/>
                    <a:pt x="546620" y="5200085"/>
                  </a:cubicBezTo>
                  <a:lnTo>
                    <a:pt x="206959" y="4990535"/>
                  </a:lnTo>
                  <a:cubicBezTo>
                    <a:pt x="60464" y="4900237"/>
                    <a:pt x="-21069" y="4717739"/>
                    <a:pt x="2171" y="4532002"/>
                  </a:cubicBezTo>
                  <a:cubicBezTo>
                    <a:pt x="116471" y="3618840"/>
                    <a:pt x="449846" y="948410"/>
                    <a:pt x="544239" y="212509"/>
                  </a:cubicBezTo>
                  <a:cubicBezTo>
                    <a:pt x="558336" y="102781"/>
                    <a:pt x="640537" y="20294"/>
                    <a:pt x="739216" y="16675"/>
                  </a:cubicBezTo>
                  <a:cubicBezTo>
                    <a:pt x="871423" y="11912"/>
                    <a:pt x="1062875" y="5245"/>
                    <a:pt x="1247279" y="-661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3"/>
            <p:cNvSpPr/>
            <p:nvPr/>
          </p:nvSpPr>
          <p:spPr>
            <a:xfrm>
              <a:off x="5993161" y="1043919"/>
              <a:ext cx="918121" cy="5434870"/>
            </a:xfrm>
            <a:custGeom>
              <a:avLst/>
              <a:gdLst/>
              <a:ahLst/>
              <a:cxnLst/>
              <a:rect l="l" t="t" r="r" b="b"/>
              <a:pathLst>
                <a:path w="918121" h="5434870" extrusionOk="0">
                  <a:moveTo>
                    <a:pt x="858459" y="1149"/>
                  </a:moveTo>
                  <a:lnTo>
                    <a:pt x="916370" y="-661"/>
                  </a:lnTo>
                  <a:cubicBezTo>
                    <a:pt x="904274" y="23999"/>
                    <a:pt x="896273" y="50431"/>
                    <a:pt x="892558" y="77634"/>
                  </a:cubicBezTo>
                  <a:cubicBezTo>
                    <a:pt x="783211" y="876306"/>
                    <a:pt x="395924" y="3774287"/>
                    <a:pt x="263908" y="4765174"/>
                  </a:cubicBezTo>
                  <a:cubicBezTo>
                    <a:pt x="237048" y="4966817"/>
                    <a:pt x="331631" y="5165224"/>
                    <a:pt x="502033" y="5262760"/>
                  </a:cubicBezTo>
                  <a:lnTo>
                    <a:pt x="799975" y="5434210"/>
                  </a:lnTo>
                  <a:cubicBezTo>
                    <a:pt x="766924" y="5424589"/>
                    <a:pt x="734920" y="5411349"/>
                    <a:pt x="704725" y="5394776"/>
                  </a:cubicBezTo>
                  <a:lnTo>
                    <a:pt x="240858" y="5140839"/>
                  </a:lnTo>
                  <a:cubicBezTo>
                    <a:pt x="70741" y="5047684"/>
                    <a:pt x="-24033" y="4859090"/>
                    <a:pt x="2733" y="4666970"/>
                  </a:cubicBezTo>
                  <a:cubicBezTo>
                    <a:pt x="135130" y="3723423"/>
                    <a:pt x="522417" y="963840"/>
                    <a:pt x="631383" y="203365"/>
                  </a:cubicBezTo>
                  <a:cubicBezTo>
                    <a:pt x="647861" y="89712"/>
                    <a:pt x="743682" y="4368"/>
                    <a:pt x="8584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3"/>
            <p:cNvSpPr/>
            <p:nvPr/>
          </p:nvSpPr>
          <p:spPr>
            <a:xfrm>
              <a:off x="10095110" y="1030775"/>
              <a:ext cx="1242172" cy="5200269"/>
            </a:xfrm>
            <a:custGeom>
              <a:avLst/>
              <a:gdLst/>
              <a:ahLst/>
              <a:cxnLst/>
              <a:rect l="l" t="t" r="r" b="b"/>
              <a:pathLst>
                <a:path w="1242172" h="5200269" extrusionOk="0">
                  <a:moveTo>
                    <a:pt x="1031711" y="4990059"/>
                  </a:moveTo>
                  <a:lnTo>
                    <a:pt x="692050" y="5199609"/>
                  </a:lnTo>
                  <a:cubicBezTo>
                    <a:pt x="619755" y="5145983"/>
                    <a:pt x="564700" y="5072449"/>
                    <a:pt x="533553" y="4988058"/>
                  </a:cubicBezTo>
                  <a:lnTo>
                    <a:pt x="478403" y="4839659"/>
                  </a:lnTo>
                  <a:cubicBezTo>
                    <a:pt x="399061" y="4626108"/>
                    <a:pt x="485451" y="4386364"/>
                    <a:pt x="682907" y="4272635"/>
                  </a:cubicBezTo>
                  <a:lnTo>
                    <a:pt x="821019" y="4193101"/>
                  </a:lnTo>
                  <a:cubicBezTo>
                    <a:pt x="986086" y="4098042"/>
                    <a:pt x="1076860" y="3912114"/>
                    <a:pt x="1050189" y="3723424"/>
                  </a:cubicBezTo>
                  <a:lnTo>
                    <a:pt x="701671" y="1257211"/>
                  </a:lnTo>
                  <a:cubicBezTo>
                    <a:pt x="668333" y="1020296"/>
                    <a:pt x="461165" y="846988"/>
                    <a:pt x="222086" y="855922"/>
                  </a:cubicBezTo>
                  <a:cubicBezTo>
                    <a:pt x="219228" y="556304"/>
                    <a:pt x="142363" y="262029"/>
                    <a:pt x="-1751" y="-661"/>
                  </a:cubicBezTo>
                  <a:cubicBezTo>
                    <a:pt x="180556" y="5149"/>
                    <a:pt x="368866" y="11722"/>
                    <a:pt x="499455" y="16389"/>
                  </a:cubicBezTo>
                  <a:cubicBezTo>
                    <a:pt x="598133" y="20008"/>
                    <a:pt x="680430" y="102114"/>
                    <a:pt x="694432" y="212223"/>
                  </a:cubicBezTo>
                  <a:cubicBezTo>
                    <a:pt x="788633" y="948124"/>
                    <a:pt x="1122485" y="3618554"/>
                    <a:pt x="1236499" y="4531716"/>
                  </a:cubicBezTo>
                  <a:cubicBezTo>
                    <a:pt x="1259739" y="4717263"/>
                    <a:pt x="1178207" y="4899762"/>
                    <a:pt x="1031711" y="4990059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3"/>
            <p:cNvSpPr/>
            <p:nvPr/>
          </p:nvSpPr>
          <p:spPr>
            <a:xfrm>
              <a:off x="11082091" y="1055730"/>
              <a:ext cx="917108" cy="5434870"/>
            </a:xfrm>
            <a:custGeom>
              <a:avLst/>
              <a:gdLst/>
              <a:ahLst/>
              <a:cxnLst/>
              <a:rect l="l" t="t" r="r" b="b"/>
              <a:pathLst>
                <a:path w="917108" h="5434870" extrusionOk="0">
                  <a:moveTo>
                    <a:pt x="56159" y="1149"/>
                  </a:moveTo>
                  <a:lnTo>
                    <a:pt x="-1751" y="-661"/>
                  </a:lnTo>
                  <a:cubicBezTo>
                    <a:pt x="10343" y="23999"/>
                    <a:pt x="18345" y="50431"/>
                    <a:pt x="22061" y="77634"/>
                  </a:cubicBezTo>
                  <a:cubicBezTo>
                    <a:pt x="131408" y="876306"/>
                    <a:pt x="518694" y="3774287"/>
                    <a:pt x="650711" y="4765174"/>
                  </a:cubicBezTo>
                  <a:cubicBezTo>
                    <a:pt x="677570" y="4966817"/>
                    <a:pt x="582987" y="5165224"/>
                    <a:pt x="412586" y="5262760"/>
                  </a:cubicBezTo>
                  <a:lnTo>
                    <a:pt x="114644" y="5434210"/>
                  </a:lnTo>
                  <a:cubicBezTo>
                    <a:pt x="147695" y="5424589"/>
                    <a:pt x="179698" y="5411349"/>
                    <a:pt x="209894" y="5394776"/>
                  </a:cubicBezTo>
                  <a:lnTo>
                    <a:pt x="673189" y="5140648"/>
                  </a:lnTo>
                  <a:cubicBezTo>
                    <a:pt x="843116" y="5047399"/>
                    <a:pt x="937698" y="4858804"/>
                    <a:pt x="910837" y="4666780"/>
                  </a:cubicBezTo>
                  <a:cubicBezTo>
                    <a:pt x="778441" y="3723234"/>
                    <a:pt x="391155" y="963650"/>
                    <a:pt x="282187" y="203174"/>
                  </a:cubicBezTo>
                  <a:cubicBezTo>
                    <a:pt x="265709" y="89970"/>
                    <a:pt x="170459" y="4854"/>
                    <a:pt x="561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3"/>
            <p:cNvSpPr/>
            <p:nvPr/>
          </p:nvSpPr>
          <p:spPr>
            <a:xfrm>
              <a:off x="6566601" y="1408441"/>
              <a:ext cx="4789876" cy="4808411"/>
            </a:xfrm>
            <a:custGeom>
              <a:avLst/>
              <a:gdLst/>
              <a:ahLst/>
              <a:cxnLst/>
              <a:rect l="l" t="t" r="r" b="b"/>
              <a:pathLst>
                <a:path w="4789876" h="4808411" extrusionOk="0">
                  <a:moveTo>
                    <a:pt x="4755578" y="4317309"/>
                  </a:moveTo>
                  <a:cubicBezTo>
                    <a:pt x="4702046" y="4415892"/>
                    <a:pt x="4615942" y="4464946"/>
                    <a:pt x="4577842" y="4486662"/>
                  </a:cubicBezTo>
                  <a:cubicBezTo>
                    <a:pt x="4167505" y="4720501"/>
                    <a:pt x="2695701" y="4794511"/>
                    <a:pt x="2410047" y="4806988"/>
                  </a:cubicBezTo>
                  <a:lnTo>
                    <a:pt x="2393283" y="4807751"/>
                  </a:lnTo>
                  <a:lnTo>
                    <a:pt x="2376518" y="4806988"/>
                  </a:lnTo>
                  <a:cubicBezTo>
                    <a:pt x="2090768" y="4794511"/>
                    <a:pt x="618965" y="4720501"/>
                    <a:pt x="208629" y="4486662"/>
                  </a:cubicBezTo>
                  <a:cubicBezTo>
                    <a:pt x="170529" y="4464946"/>
                    <a:pt x="84804" y="4415892"/>
                    <a:pt x="30892" y="4317309"/>
                  </a:cubicBezTo>
                  <a:cubicBezTo>
                    <a:pt x="-77407" y="4118236"/>
                    <a:pt x="117950" y="3108490"/>
                    <a:pt x="124047" y="2666339"/>
                  </a:cubicBezTo>
                  <a:cubicBezTo>
                    <a:pt x="127094" y="2441264"/>
                    <a:pt x="144335" y="1172439"/>
                    <a:pt x="945292" y="481876"/>
                  </a:cubicBezTo>
                  <a:cubicBezTo>
                    <a:pt x="1100073" y="348526"/>
                    <a:pt x="1540795" y="15151"/>
                    <a:pt x="2351087" y="-89"/>
                  </a:cubicBezTo>
                  <a:cubicBezTo>
                    <a:pt x="2365089" y="-89"/>
                    <a:pt x="2379090" y="-661"/>
                    <a:pt x="2393283" y="-661"/>
                  </a:cubicBezTo>
                  <a:cubicBezTo>
                    <a:pt x="2407475" y="-661"/>
                    <a:pt x="2421858" y="-661"/>
                    <a:pt x="2435382" y="-89"/>
                  </a:cubicBezTo>
                  <a:cubicBezTo>
                    <a:pt x="3245675" y="15341"/>
                    <a:pt x="3686397" y="348526"/>
                    <a:pt x="3841178" y="481876"/>
                  </a:cubicBezTo>
                  <a:cubicBezTo>
                    <a:pt x="4642136" y="1172439"/>
                    <a:pt x="4659375" y="2441264"/>
                    <a:pt x="4662519" y="2666339"/>
                  </a:cubicBezTo>
                  <a:cubicBezTo>
                    <a:pt x="4668330" y="3108490"/>
                    <a:pt x="4863688" y="4118236"/>
                    <a:pt x="4755578" y="431730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3"/>
            <p:cNvSpPr/>
            <p:nvPr/>
          </p:nvSpPr>
          <p:spPr>
            <a:xfrm>
              <a:off x="896173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102"/>
                  </a:moveTo>
                  <a:lnTo>
                    <a:pt x="15013" y="-661"/>
                  </a:lnTo>
                  <a:lnTo>
                    <a:pt x="15013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8961444" y="1408441"/>
              <a:ext cx="42099" cy="571"/>
            </a:xfrm>
            <a:custGeom>
              <a:avLst/>
              <a:gdLst/>
              <a:ahLst/>
              <a:cxnLst/>
              <a:rect l="l" t="t" r="r" b="b"/>
              <a:pathLst>
                <a:path w="42099" h="571" extrusionOk="0">
                  <a:moveTo>
                    <a:pt x="40348" y="-661"/>
                  </a:moveTo>
                  <a:lnTo>
                    <a:pt x="40348" y="-89"/>
                  </a:lnTo>
                  <a:cubicBezTo>
                    <a:pt x="26442" y="-89"/>
                    <a:pt x="12345" y="-661"/>
                    <a:pt x="-1751" y="-66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3"/>
            <p:cNvSpPr/>
            <p:nvPr/>
          </p:nvSpPr>
          <p:spPr>
            <a:xfrm>
              <a:off x="894468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-661"/>
                  </a:moveTo>
                  <a:lnTo>
                    <a:pt x="15013" y="102"/>
                  </a:lnTo>
                  <a:lnTo>
                    <a:pt x="-1751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3"/>
            <p:cNvSpPr/>
            <p:nvPr/>
          </p:nvSpPr>
          <p:spPr>
            <a:xfrm>
              <a:off x="8919535" y="1408441"/>
              <a:ext cx="42195" cy="571"/>
            </a:xfrm>
            <a:custGeom>
              <a:avLst/>
              <a:gdLst/>
              <a:ahLst/>
              <a:cxnLst/>
              <a:rect l="l" t="t" r="r" b="b"/>
              <a:pathLst>
                <a:path w="42195" h="571" extrusionOk="0">
                  <a:moveTo>
                    <a:pt x="40444" y="-661"/>
                  </a:moveTo>
                  <a:cubicBezTo>
                    <a:pt x="26252" y="-661"/>
                    <a:pt x="11869" y="-661"/>
                    <a:pt x="-1751" y="-89"/>
                  </a:cubicBezTo>
                  <a:lnTo>
                    <a:pt x="-1751" y="-661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3"/>
            <p:cNvSpPr/>
            <p:nvPr/>
          </p:nvSpPr>
          <p:spPr>
            <a:xfrm>
              <a:off x="6789649" y="1270805"/>
              <a:ext cx="4343400" cy="5778912"/>
            </a:xfrm>
            <a:custGeom>
              <a:avLst/>
              <a:gdLst/>
              <a:ahLst/>
              <a:cxnLst/>
              <a:rect l="l" t="t" r="r" b="b"/>
              <a:pathLst>
                <a:path w="4343400" h="5778912" extrusionOk="0">
                  <a:moveTo>
                    <a:pt x="2108168" y="0"/>
                  </a:moveTo>
                  <a:lnTo>
                    <a:pt x="2235137" y="0"/>
                  </a:lnTo>
                  <a:cubicBezTo>
                    <a:pt x="3399444" y="-52"/>
                    <a:pt x="4343343" y="943766"/>
                    <a:pt x="4343400" y="2108073"/>
                  </a:cubicBezTo>
                  <a:cubicBezTo>
                    <a:pt x="4343400" y="2108140"/>
                    <a:pt x="4343400" y="2108197"/>
                    <a:pt x="4343400" y="2108264"/>
                  </a:cubicBezTo>
                  <a:lnTo>
                    <a:pt x="4343400" y="5238750"/>
                  </a:lnTo>
                  <a:cubicBezTo>
                    <a:pt x="4343610" y="5536864"/>
                    <a:pt x="4102113" y="5778704"/>
                    <a:pt x="3803999" y="5778913"/>
                  </a:cubicBezTo>
                  <a:cubicBezTo>
                    <a:pt x="3803876" y="5778913"/>
                    <a:pt x="3803742" y="5778913"/>
                    <a:pt x="3803618" y="5778913"/>
                  </a:cubicBezTo>
                  <a:lnTo>
                    <a:pt x="539782" y="5778913"/>
                  </a:lnTo>
                  <a:cubicBezTo>
                    <a:pt x="241668" y="5778913"/>
                    <a:pt x="0" y="5537245"/>
                    <a:pt x="0" y="5239131"/>
                  </a:cubicBezTo>
                  <a:lnTo>
                    <a:pt x="0" y="2108264"/>
                  </a:lnTo>
                  <a:cubicBezTo>
                    <a:pt x="-52" y="943956"/>
                    <a:pt x="943766" y="52"/>
                    <a:pt x="2108073" y="0"/>
                  </a:cubicBezTo>
                  <a:cubicBezTo>
                    <a:pt x="2108102" y="0"/>
                    <a:pt x="2108140" y="0"/>
                    <a:pt x="2108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3"/>
            <p:cNvSpPr/>
            <p:nvPr/>
          </p:nvSpPr>
          <p:spPr>
            <a:xfrm>
              <a:off x="8724653" y="1270805"/>
              <a:ext cx="2408777" cy="5778246"/>
            </a:xfrm>
            <a:custGeom>
              <a:avLst/>
              <a:gdLst/>
              <a:ahLst/>
              <a:cxnLst/>
              <a:rect l="l" t="t" r="r" b="b"/>
              <a:pathLst>
                <a:path w="2408777" h="5778246" extrusionOk="0">
                  <a:moveTo>
                    <a:pt x="2407026" y="2107507"/>
                  </a:moveTo>
                  <a:lnTo>
                    <a:pt x="2407026" y="5237804"/>
                  </a:lnTo>
                  <a:cubicBezTo>
                    <a:pt x="2406168" y="5535555"/>
                    <a:pt x="2164997" y="5776728"/>
                    <a:pt x="1867245" y="5777586"/>
                  </a:cubicBezTo>
                  <a:lnTo>
                    <a:pt x="1393090" y="5777586"/>
                  </a:lnTo>
                  <a:cubicBezTo>
                    <a:pt x="1690842" y="5776728"/>
                    <a:pt x="1932013" y="5535555"/>
                    <a:pt x="1932871" y="5237804"/>
                  </a:cubicBezTo>
                  <a:lnTo>
                    <a:pt x="1932871" y="2107507"/>
                  </a:lnTo>
                  <a:cubicBezTo>
                    <a:pt x="1932871" y="1006417"/>
                    <a:pt x="1077335" y="95446"/>
                    <a:pt x="-1751" y="6483"/>
                  </a:cubicBezTo>
                  <a:cubicBezTo>
                    <a:pt x="55399" y="1721"/>
                    <a:pt x="113215" y="-661"/>
                    <a:pt x="171795" y="-661"/>
                  </a:cubicBezTo>
                  <a:lnTo>
                    <a:pt x="298762" y="-661"/>
                  </a:lnTo>
                  <a:cubicBezTo>
                    <a:pt x="1457956" y="-947"/>
                    <a:pt x="2407026" y="948029"/>
                    <a:pt x="2407026" y="2107507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3"/>
            <p:cNvSpPr/>
            <p:nvPr/>
          </p:nvSpPr>
          <p:spPr>
            <a:xfrm>
              <a:off x="6790030" y="1270805"/>
              <a:ext cx="2408776" cy="5778246"/>
            </a:xfrm>
            <a:custGeom>
              <a:avLst/>
              <a:gdLst/>
              <a:ahLst/>
              <a:cxnLst/>
              <a:rect l="l" t="t" r="r" b="b"/>
              <a:pathLst>
                <a:path w="2408776" h="5778246" extrusionOk="0">
                  <a:moveTo>
                    <a:pt x="472022" y="2107507"/>
                  </a:moveTo>
                  <a:lnTo>
                    <a:pt x="472022" y="5237803"/>
                  </a:lnTo>
                  <a:cubicBezTo>
                    <a:pt x="472879" y="5535555"/>
                    <a:pt x="713957" y="5776728"/>
                    <a:pt x="1011709" y="5777586"/>
                  </a:cubicBezTo>
                  <a:lnTo>
                    <a:pt x="537649" y="5777586"/>
                  </a:lnTo>
                  <a:cubicBezTo>
                    <a:pt x="239993" y="5776538"/>
                    <a:pt x="-894" y="5535460"/>
                    <a:pt x="-1751" y="5237803"/>
                  </a:cubicBezTo>
                  <a:lnTo>
                    <a:pt x="-1751" y="2107507"/>
                  </a:lnTo>
                  <a:cubicBezTo>
                    <a:pt x="-1751" y="948029"/>
                    <a:pt x="946938" y="-661"/>
                    <a:pt x="2106418" y="-661"/>
                  </a:cubicBezTo>
                  <a:lnTo>
                    <a:pt x="2233480" y="-661"/>
                  </a:lnTo>
                  <a:cubicBezTo>
                    <a:pt x="2291869" y="-661"/>
                    <a:pt x="2349780" y="1721"/>
                    <a:pt x="2407025" y="6483"/>
                  </a:cubicBezTo>
                  <a:cubicBezTo>
                    <a:pt x="1327558" y="95446"/>
                    <a:pt x="472022" y="1006417"/>
                    <a:pt x="472022" y="2107507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3"/>
            <p:cNvSpPr/>
            <p:nvPr/>
          </p:nvSpPr>
          <p:spPr>
            <a:xfrm>
              <a:off x="7115090" y="1486832"/>
              <a:ext cx="3720121" cy="1343501"/>
            </a:xfrm>
            <a:custGeom>
              <a:avLst/>
              <a:gdLst/>
              <a:ahLst/>
              <a:cxnLst/>
              <a:rect l="l" t="t" r="r" b="b"/>
              <a:pathLst>
                <a:path w="3720121" h="1343501" extrusionOk="0">
                  <a:moveTo>
                    <a:pt x="60190" y="1342840"/>
                  </a:moveTo>
                  <a:cubicBezTo>
                    <a:pt x="51808" y="1342821"/>
                    <a:pt x="43616" y="1341145"/>
                    <a:pt x="35900" y="1337887"/>
                  </a:cubicBezTo>
                  <a:cubicBezTo>
                    <a:pt x="4469" y="1324476"/>
                    <a:pt x="-10200" y="1288109"/>
                    <a:pt x="3230" y="1256658"/>
                  </a:cubicBezTo>
                  <a:cubicBezTo>
                    <a:pt x="3230" y="1256649"/>
                    <a:pt x="3230" y="1256649"/>
                    <a:pt x="3230" y="1256639"/>
                  </a:cubicBezTo>
                  <a:cubicBezTo>
                    <a:pt x="327747" y="495496"/>
                    <a:pt x="1055838" y="2197"/>
                    <a:pt x="1858128" y="-661"/>
                  </a:cubicBezTo>
                  <a:lnTo>
                    <a:pt x="1863939" y="-661"/>
                  </a:lnTo>
                  <a:cubicBezTo>
                    <a:pt x="2656704" y="-661"/>
                    <a:pt x="3382128" y="481590"/>
                    <a:pt x="3713026" y="1229207"/>
                  </a:cubicBezTo>
                  <a:cubicBezTo>
                    <a:pt x="3726935" y="1260477"/>
                    <a:pt x="3712742" y="1297073"/>
                    <a:pt x="3681500" y="1310931"/>
                  </a:cubicBezTo>
                  <a:cubicBezTo>
                    <a:pt x="3650258" y="1324790"/>
                    <a:pt x="3613681" y="1310674"/>
                    <a:pt x="3599775" y="1279404"/>
                  </a:cubicBezTo>
                  <a:cubicBezTo>
                    <a:pt x="3288689" y="576459"/>
                    <a:pt x="2607747" y="123164"/>
                    <a:pt x="1863939" y="123164"/>
                  </a:cubicBezTo>
                  <a:lnTo>
                    <a:pt x="1858509" y="123164"/>
                  </a:lnTo>
                  <a:cubicBezTo>
                    <a:pt x="1106035" y="125450"/>
                    <a:pt x="422235" y="589222"/>
                    <a:pt x="117149" y="1304264"/>
                  </a:cubicBezTo>
                  <a:cubicBezTo>
                    <a:pt x="107719" y="1327458"/>
                    <a:pt x="85240" y="1342688"/>
                    <a:pt x="60190" y="1342840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3"/>
            <p:cNvSpPr/>
            <p:nvPr/>
          </p:nvSpPr>
          <p:spPr>
            <a:xfrm>
              <a:off x="6916617" y="1956605"/>
              <a:ext cx="4089463" cy="5093112"/>
            </a:xfrm>
            <a:custGeom>
              <a:avLst/>
              <a:gdLst/>
              <a:ahLst/>
              <a:cxnLst/>
              <a:rect l="l" t="t" r="r" b="b"/>
              <a:pathLst>
                <a:path w="4089463" h="5093112" extrusionOk="0">
                  <a:moveTo>
                    <a:pt x="2044732" y="0"/>
                  </a:moveTo>
                  <a:lnTo>
                    <a:pt x="2044732" y="0"/>
                  </a:lnTo>
                  <a:cubicBezTo>
                    <a:pt x="3174006" y="0"/>
                    <a:pt x="4089464" y="915457"/>
                    <a:pt x="4089464" y="2044732"/>
                  </a:cubicBezTo>
                  <a:cubicBezTo>
                    <a:pt x="4089464" y="2044856"/>
                    <a:pt x="4089464" y="2044989"/>
                    <a:pt x="4089464" y="2045113"/>
                  </a:cubicBezTo>
                  <a:lnTo>
                    <a:pt x="4089464" y="4826413"/>
                  </a:lnTo>
                  <a:cubicBezTo>
                    <a:pt x="4089464" y="4973707"/>
                    <a:pt x="3970058" y="5093113"/>
                    <a:pt x="3822764" y="5093113"/>
                  </a:cubicBezTo>
                  <a:lnTo>
                    <a:pt x="266700" y="5093113"/>
                  </a:lnTo>
                  <a:cubicBezTo>
                    <a:pt x="119405" y="5093113"/>
                    <a:pt x="0" y="4973707"/>
                    <a:pt x="0" y="4826413"/>
                  </a:cubicBezTo>
                  <a:lnTo>
                    <a:pt x="0" y="2045113"/>
                  </a:lnTo>
                  <a:cubicBezTo>
                    <a:pt x="-210" y="915838"/>
                    <a:pt x="915076" y="211"/>
                    <a:pt x="2044351" y="0"/>
                  </a:cubicBezTo>
                  <a:cubicBezTo>
                    <a:pt x="2044475" y="0"/>
                    <a:pt x="2044608" y="0"/>
                    <a:pt x="2044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3"/>
            <p:cNvSpPr/>
            <p:nvPr/>
          </p:nvSpPr>
          <p:spPr>
            <a:xfrm>
              <a:off x="6912521" y="1956605"/>
              <a:ext cx="2163127" cy="5092731"/>
            </a:xfrm>
            <a:custGeom>
              <a:avLst/>
              <a:gdLst/>
              <a:ahLst/>
              <a:cxnLst/>
              <a:rect l="l" t="t" r="r" b="b"/>
              <a:pathLst>
                <a:path w="2163127" h="5092731" extrusionOk="0">
                  <a:moveTo>
                    <a:pt x="235040" y="2044071"/>
                  </a:moveTo>
                  <a:lnTo>
                    <a:pt x="235040" y="4825371"/>
                  </a:lnTo>
                  <a:cubicBezTo>
                    <a:pt x="235040" y="4972628"/>
                    <a:pt x="354484" y="5092071"/>
                    <a:pt x="501740" y="5092071"/>
                  </a:cubicBezTo>
                  <a:lnTo>
                    <a:pt x="264949" y="5092071"/>
                  </a:lnTo>
                  <a:cubicBezTo>
                    <a:pt x="117692" y="5092071"/>
                    <a:pt x="-1751" y="4972628"/>
                    <a:pt x="-1751" y="4825371"/>
                  </a:cubicBezTo>
                  <a:lnTo>
                    <a:pt x="-1751" y="2044071"/>
                  </a:lnTo>
                  <a:cubicBezTo>
                    <a:pt x="-1751" y="919454"/>
                    <a:pt x="918363" y="-661"/>
                    <a:pt x="2042886" y="-661"/>
                  </a:cubicBezTo>
                  <a:cubicBezTo>
                    <a:pt x="2082699" y="-661"/>
                    <a:pt x="2122230" y="482"/>
                    <a:pt x="2161376" y="2768"/>
                  </a:cubicBezTo>
                  <a:cubicBezTo>
                    <a:pt x="1091338" y="64585"/>
                    <a:pt x="235040" y="959173"/>
                    <a:pt x="235040" y="2044071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3"/>
            <p:cNvSpPr/>
            <p:nvPr/>
          </p:nvSpPr>
          <p:spPr>
            <a:xfrm>
              <a:off x="8847144" y="1956605"/>
              <a:ext cx="2163128" cy="5092731"/>
            </a:xfrm>
            <a:custGeom>
              <a:avLst/>
              <a:gdLst/>
              <a:ahLst/>
              <a:cxnLst/>
              <a:rect l="l" t="t" r="r" b="b"/>
              <a:pathLst>
                <a:path w="2163128" h="5092731" extrusionOk="0">
                  <a:moveTo>
                    <a:pt x="2161377" y="2044071"/>
                  </a:moveTo>
                  <a:lnTo>
                    <a:pt x="2161377" y="4825371"/>
                  </a:lnTo>
                  <a:cubicBezTo>
                    <a:pt x="2161377" y="4972628"/>
                    <a:pt x="2041933" y="5092071"/>
                    <a:pt x="1894677" y="5092071"/>
                  </a:cubicBezTo>
                  <a:lnTo>
                    <a:pt x="1657789" y="5092071"/>
                  </a:lnTo>
                  <a:cubicBezTo>
                    <a:pt x="1805045" y="5092071"/>
                    <a:pt x="1924489" y="4972628"/>
                    <a:pt x="1924489" y="4825371"/>
                  </a:cubicBezTo>
                  <a:lnTo>
                    <a:pt x="1924489" y="2044071"/>
                  </a:lnTo>
                  <a:cubicBezTo>
                    <a:pt x="1924489" y="959269"/>
                    <a:pt x="1068288" y="64681"/>
                    <a:pt x="-1751" y="2768"/>
                  </a:cubicBezTo>
                  <a:cubicBezTo>
                    <a:pt x="37397" y="482"/>
                    <a:pt x="76925" y="-661"/>
                    <a:pt x="116644" y="-661"/>
                  </a:cubicBezTo>
                  <a:cubicBezTo>
                    <a:pt x="1241261" y="-947"/>
                    <a:pt x="2161377" y="919454"/>
                    <a:pt x="2161377" y="2044071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3"/>
            <p:cNvSpPr/>
            <p:nvPr/>
          </p:nvSpPr>
          <p:spPr>
            <a:xfrm>
              <a:off x="7446017" y="4160118"/>
              <a:ext cx="2946300" cy="2463900"/>
            </a:xfrm>
            <a:prstGeom prst="roundRect">
              <a:avLst>
                <a:gd name="adj" fmla="val 1580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3"/>
            <p:cNvSpPr/>
            <p:nvPr/>
          </p:nvSpPr>
          <p:spPr>
            <a:xfrm>
              <a:off x="7484878" y="4180502"/>
              <a:ext cx="2919507" cy="2441638"/>
            </a:xfrm>
            <a:custGeom>
              <a:avLst/>
              <a:gdLst/>
              <a:ahLst/>
              <a:cxnLst/>
              <a:rect l="l" t="t" r="r" b="b"/>
              <a:pathLst>
                <a:path w="2919507" h="2441638" extrusionOk="0">
                  <a:moveTo>
                    <a:pt x="2917757" y="275564"/>
                  </a:moveTo>
                  <a:lnTo>
                    <a:pt x="2917757" y="2142464"/>
                  </a:lnTo>
                  <a:cubicBezTo>
                    <a:pt x="2917280" y="2307057"/>
                    <a:pt x="2783930" y="2440502"/>
                    <a:pt x="2619338" y="2440978"/>
                  </a:cubicBezTo>
                  <a:lnTo>
                    <a:pt x="269806" y="2440978"/>
                  </a:lnTo>
                  <a:cubicBezTo>
                    <a:pt x="152840" y="2440692"/>
                    <a:pt x="46827" y="2372303"/>
                    <a:pt x="-1751" y="2265908"/>
                  </a:cubicBezTo>
                  <a:cubicBezTo>
                    <a:pt x="34444" y="2280958"/>
                    <a:pt x="73306" y="2288673"/>
                    <a:pt x="112549" y="2288578"/>
                  </a:cubicBezTo>
                  <a:lnTo>
                    <a:pt x="2462082" y="2288578"/>
                  </a:lnTo>
                  <a:cubicBezTo>
                    <a:pt x="2626672" y="2288102"/>
                    <a:pt x="2760022" y="2154657"/>
                    <a:pt x="2760499" y="1990064"/>
                  </a:cubicBezTo>
                  <a:lnTo>
                    <a:pt x="2760499" y="123164"/>
                  </a:lnTo>
                  <a:cubicBezTo>
                    <a:pt x="2760594" y="80397"/>
                    <a:pt x="2751450" y="38182"/>
                    <a:pt x="2733638" y="-661"/>
                  </a:cubicBezTo>
                  <a:cubicBezTo>
                    <a:pt x="2845082" y="45859"/>
                    <a:pt x="2917661" y="154787"/>
                    <a:pt x="2917757" y="275564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3"/>
            <p:cNvSpPr/>
            <p:nvPr/>
          </p:nvSpPr>
          <p:spPr>
            <a:xfrm>
              <a:off x="7459447" y="4156594"/>
              <a:ext cx="2919507" cy="2441733"/>
            </a:xfrm>
            <a:custGeom>
              <a:avLst/>
              <a:gdLst/>
              <a:ahLst/>
              <a:cxnLst/>
              <a:rect l="l" t="t" r="r" b="b"/>
              <a:pathLst>
                <a:path w="2919507" h="2441733" extrusionOk="0">
                  <a:moveTo>
                    <a:pt x="2917757" y="174600"/>
                  </a:moveTo>
                  <a:cubicBezTo>
                    <a:pt x="2881656" y="159645"/>
                    <a:pt x="2842984" y="151930"/>
                    <a:pt x="2803933" y="151930"/>
                  </a:cubicBezTo>
                  <a:lnTo>
                    <a:pt x="454401" y="151930"/>
                  </a:lnTo>
                  <a:cubicBezTo>
                    <a:pt x="289809" y="152406"/>
                    <a:pt x="156459" y="285756"/>
                    <a:pt x="155982" y="450348"/>
                  </a:cubicBezTo>
                  <a:lnTo>
                    <a:pt x="155982" y="2317248"/>
                  </a:lnTo>
                  <a:cubicBezTo>
                    <a:pt x="155887" y="2360015"/>
                    <a:pt x="165031" y="2402211"/>
                    <a:pt x="182843" y="2441073"/>
                  </a:cubicBezTo>
                  <a:cubicBezTo>
                    <a:pt x="71209" y="2394686"/>
                    <a:pt x="-1561" y="2285721"/>
                    <a:pt x="-1751" y="2164848"/>
                  </a:cubicBezTo>
                  <a:lnTo>
                    <a:pt x="-1751" y="297948"/>
                  </a:lnTo>
                  <a:cubicBezTo>
                    <a:pt x="-1371" y="133261"/>
                    <a:pt x="131979" y="-194"/>
                    <a:pt x="296666" y="-661"/>
                  </a:cubicBezTo>
                  <a:lnTo>
                    <a:pt x="2646199" y="-661"/>
                  </a:lnTo>
                  <a:cubicBezTo>
                    <a:pt x="2763166" y="-318"/>
                    <a:pt x="2869274" y="68139"/>
                    <a:pt x="2917757" y="17460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3"/>
            <p:cNvSpPr/>
            <p:nvPr/>
          </p:nvSpPr>
          <p:spPr>
            <a:xfrm>
              <a:off x="7439635" y="4826868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3"/>
            <p:cNvSpPr/>
            <p:nvPr/>
          </p:nvSpPr>
          <p:spPr>
            <a:xfrm>
              <a:off x="7439635" y="4955456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3"/>
            <p:cNvSpPr/>
            <p:nvPr/>
          </p:nvSpPr>
          <p:spPr>
            <a:xfrm>
              <a:off x="7408965" y="4970791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3"/>
            <p:cNvSpPr/>
            <p:nvPr/>
          </p:nvSpPr>
          <p:spPr>
            <a:xfrm>
              <a:off x="7394677" y="4956503"/>
              <a:ext cx="121729" cy="233934"/>
            </a:xfrm>
            <a:custGeom>
              <a:avLst/>
              <a:gdLst/>
              <a:ahLst/>
              <a:cxnLst/>
              <a:rect l="l" t="t" r="r" b="b"/>
              <a:pathLst>
                <a:path w="121729" h="233934" extrusionOk="0">
                  <a:moveTo>
                    <a:pt x="59114" y="233274"/>
                  </a:moveTo>
                  <a:cubicBezTo>
                    <a:pt x="25490" y="233178"/>
                    <a:pt x="-1656" y="206032"/>
                    <a:pt x="-1751" y="172409"/>
                  </a:cubicBezTo>
                  <a:lnTo>
                    <a:pt x="-1751" y="60204"/>
                  </a:lnTo>
                  <a:cubicBezTo>
                    <a:pt x="-1751" y="26581"/>
                    <a:pt x="25490" y="-661"/>
                    <a:pt x="59114" y="-661"/>
                  </a:cubicBezTo>
                  <a:cubicBezTo>
                    <a:pt x="92737" y="-661"/>
                    <a:pt x="119978" y="26581"/>
                    <a:pt x="119978" y="60204"/>
                  </a:cubicBezTo>
                  <a:lnTo>
                    <a:pt x="119978" y="172409"/>
                  </a:lnTo>
                  <a:cubicBezTo>
                    <a:pt x="119883" y="206032"/>
                    <a:pt x="92737" y="233178"/>
                    <a:pt x="59114" y="23327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172409"/>
                  </a:lnTo>
                  <a:cubicBezTo>
                    <a:pt x="26824" y="190221"/>
                    <a:pt x="41302" y="204699"/>
                    <a:pt x="59114" y="204699"/>
                  </a:cubicBezTo>
                  <a:cubicBezTo>
                    <a:pt x="76925" y="204699"/>
                    <a:pt x="91403" y="190221"/>
                    <a:pt x="91403" y="172409"/>
                  </a:cubicBezTo>
                  <a:lnTo>
                    <a:pt x="91403" y="60204"/>
                  </a:lnTo>
                  <a:cubicBezTo>
                    <a:pt x="91308" y="42488"/>
                    <a:pt x="76830" y="28105"/>
                    <a:pt x="59114" y="28105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3"/>
            <p:cNvSpPr/>
            <p:nvPr/>
          </p:nvSpPr>
          <p:spPr>
            <a:xfrm>
              <a:off x="7408965" y="5182437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394677" y="5168149"/>
              <a:ext cx="121729" cy="443484"/>
            </a:xfrm>
            <a:custGeom>
              <a:avLst/>
              <a:gdLst/>
              <a:ahLst/>
              <a:cxnLst/>
              <a:rect l="l" t="t" r="r" b="b"/>
              <a:pathLst>
                <a:path w="121729" h="443484" extrusionOk="0">
                  <a:moveTo>
                    <a:pt x="59114" y="442824"/>
                  </a:moveTo>
                  <a:cubicBezTo>
                    <a:pt x="25490" y="442728"/>
                    <a:pt x="-1656" y="415582"/>
                    <a:pt x="-1751" y="381959"/>
                  </a:cubicBezTo>
                  <a:lnTo>
                    <a:pt x="-1751" y="60204"/>
                  </a:lnTo>
                  <a:cubicBezTo>
                    <a:pt x="-1751" y="26582"/>
                    <a:pt x="25490" y="-661"/>
                    <a:pt x="59114" y="-661"/>
                  </a:cubicBezTo>
                  <a:cubicBezTo>
                    <a:pt x="92737" y="-661"/>
                    <a:pt x="119978" y="26582"/>
                    <a:pt x="119978" y="60204"/>
                  </a:cubicBezTo>
                  <a:lnTo>
                    <a:pt x="119978" y="381959"/>
                  </a:lnTo>
                  <a:cubicBezTo>
                    <a:pt x="119883" y="415582"/>
                    <a:pt x="92737" y="442728"/>
                    <a:pt x="59114" y="44282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381959"/>
                  </a:lnTo>
                  <a:cubicBezTo>
                    <a:pt x="26824" y="399771"/>
                    <a:pt x="41302" y="414249"/>
                    <a:pt x="59114" y="414249"/>
                  </a:cubicBezTo>
                  <a:cubicBezTo>
                    <a:pt x="76925" y="414249"/>
                    <a:pt x="91403" y="399771"/>
                    <a:pt x="91403" y="381959"/>
                  </a:cubicBezTo>
                  <a:lnTo>
                    <a:pt x="91403" y="60204"/>
                  </a:lnTo>
                  <a:cubicBezTo>
                    <a:pt x="91403" y="42392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7087582" y="1531599"/>
              <a:ext cx="3748342" cy="1309116"/>
            </a:xfrm>
            <a:custGeom>
              <a:avLst/>
              <a:gdLst/>
              <a:ahLst/>
              <a:cxnLst/>
              <a:rect l="l" t="t" r="r" b="b"/>
              <a:pathLst>
                <a:path w="3748342" h="1309116" extrusionOk="0">
                  <a:moveTo>
                    <a:pt x="60170" y="1308455"/>
                  </a:moveTo>
                  <a:cubicBezTo>
                    <a:pt x="51502" y="1308437"/>
                    <a:pt x="43024" y="1306655"/>
                    <a:pt x="35119" y="1303217"/>
                  </a:cubicBezTo>
                  <a:cubicBezTo>
                    <a:pt x="3877" y="1289377"/>
                    <a:pt x="-10315" y="1252810"/>
                    <a:pt x="3592" y="1221540"/>
                  </a:cubicBezTo>
                  <a:cubicBezTo>
                    <a:pt x="3592" y="1221521"/>
                    <a:pt x="3592" y="1221511"/>
                    <a:pt x="3592" y="1221492"/>
                  </a:cubicBezTo>
                  <a:cubicBezTo>
                    <a:pt x="330776" y="481266"/>
                    <a:pt x="1062486" y="2559"/>
                    <a:pt x="1871825" y="-661"/>
                  </a:cubicBezTo>
                  <a:lnTo>
                    <a:pt x="1877731" y="-661"/>
                  </a:lnTo>
                  <a:cubicBezTo>
                    <a:pt x="2678687" y="901"/>
                    <a:pt x="3405636" y="467846"/>
                    <a:pt x="3740155" y="1195584"/>
                  </a:cubicBezTo>
                  <a:cubicBezTo>
                    <a:pt x="3755298" y="1226226"/>
                    <a:pt x="3742822" y="1263364"/>
                    <a:pt x="3712149" y="1278537"/>
                  </a:cubicBezTo>
                  <a:cubicBezTo>
                    <a:pt x="3681479" y="1293711"/>
                    <a:pt x="3644333" y="1281176"/>
                    <a:pt x="3629187" y="1250534"/>
                  </a:cubicBezTo>
                  <a:cubicBezTo>
                    <a:pt x="3628615" y="1249439"/>
                    <a:pt x="3628141" y="1248334"/>
                    <a:pt x="3627664" y="1247210"/>
                  </a:cubicBezTo>
                  <a:cubicBezTo>
                    <a:pt x="3313339" y="563467"/>
                    <a:pt x="2630302" y="124755"/>
                    <a:pt x="1877731" y="123260"/>
                  </a:cubicBezTo>
                  <a:lnTo>
                    <a:pt x="1872397" y="123260"/>
                  </a:lnTo>
                  <a:cubicBezTo>
                    <a:pt x="1111921" y="126251"/>
                    <a:pt x="424215" y="576135"/>
                    <a:pt x="116843" y="1271784"/>
                  </a:cubicBezTo>
                  <a:cubicBezTo>
                    <a:pt x="106843" y="1294120"/>
                    <a:pt x="84650" y="1308484"/>
                    <a:pt x="60170" y="1308455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3"/>
            <p:cNvSpPr/>
            <p:nvPr/>
          </p:nvSpPr>
          <p:spPr>
            <a:xfrm>
              <a:off x="7102926" y="2716509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3"/>
            <p:cNvSpPr/>
            <p:nvPr/>
          </p:nvSpPr>
          <p:spPr>
            <a:xfrm>
              <a:off x="7088639" y="2702222"/>
              <a:ext cx="121729" cy="233933"/>
            </a:xfrm>
            <a:custGeom>
              <a:avLst/>
              <a:gdLst/>
              <a:ahLst/>
              <a:cxnLst/>
              <a:rect l="l" t="t" r="r" b="b"/>
              <a:pathLst>
                <a:path w="121729" h="233933" extrusionOk="0">
                  <a:moveTo>
                    <a:pt x="59114" y="233273"/>
                  </a:moveTo>
                  <a:cubicBezTo>
                    <a:pt x="25490" y="233226"/>
                    <a:pt x="-1656" y="206003"/>
                    <a:pt x="-1751" y="172408"/>
                  </a:cubicBezTo>
                  <a:lnTo>
                    <a:pt x="-1751" y="60204"/>
                  </a:lnTo>
                  <a:cubicBezTo>
                    <a:pt x="-1751" y="26591"/>
                    <a:pt x="25490" y="-661"/>
                    <a:pt x="59114" y="-661"/>
                  </a:cubicBezTo>
                  <a:cubicBezTo>
                    <a:pt x="92737" y="-661"/>
                    <a:pt x="119978" y="26591"/>
                    <a:pt x="119978" y="60204"/>
                  </a:cubicBezTo>
                  <a:lnTo>
                    <a:pt x="119978" y="172408"/>
                  </a:lnTo>
                  <a:cubicBezTo>
                    <a:pt x="119883" y="206003"/>
                    <a:pt x="92737" y="233226"/>
                    <a:pt x="59114" y="233273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73"/>
                    <a:pt x="26824" y="60204"/>
                  </a:cubicBezTo>
                  <a:lnTo>
                    <a:pt x="26824" y="172408"/>
                  </a:lnTo>
                  <a:cubicBezTo>
                    <a:pt x="26824" y="190239"/>
                    <a:pt x="41302" y="204698"/>
                    <a:pt x="59114" y="204698"/>
                  </a:cubicBezTo>
                  <a:cubicBezTo>
                    <a:pt x="76925" y="204698"/>
                    <a:pt x="91403" y="190239"/>
                    <a:pt x="91403" y="172408"/>
                  </a:cubicBezTo>
                  <a:lnTo>
                    <a:pt x="91403" y="60204"/>
                  </a:lnTo>
                  <a:cubicBezTo>
                    <a:pt x="91403" y="42373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3"/>
            <p:cNvSpPr/>
            <p:nvPr/>
          </p:nvSpPr>
          <p:spPr>
            <a:xfrm>
              <a:off x="7102926" y="2928155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3"/>
            <p:cNvSpPr/>
            <p:nvPr/>
          </p:nvSpPr>
          <p:spPr>
            <a:xfrm>
              <a:off x="7088639" y="2913868"/>
              <a:ext cx="121729" cy="443483"/>
            </a:xfrm>
            <a:custGeom>
              <a:avLst/>
              <a:gdLst/>
              <a:ahLst/>
              <a:cxnLst/>
              <a:rect l="l" t="t" r="r" b="b"/>
              <a:pathLst>
                <a:path w="121729" h="443483" extrusionOk="0">
                  <a:moveTo>
                    <a:pt x="59114" y="442823"/>
                  </a:moveTo>
                  <a:cubicBezTo>
                    <a:pt x="25490" y="442776"/>
                    <a:pt x="-1656" y="415553"/>
                    <a:pt x="-1751" y="381958"/>
                  </a:cubicBezTo>
                  <a:lnTo>
                    <a:pt x="-1751" y="60204"/>
                  </a:lnTo>
                  <a:cubicBezTo>
                    <a:pt x="-1751" y="26590"/>
                    <a:pt x="25490" y="-661"/>
                    <a:pt x="59114" y="-661"/>
                  </a:cubicBezTo>
                  <a:cubicBezTo>
                    <a:pt x="92737" y="-661"/>
                    <a:pt x="119978" y="26590"/>
                    <a:pt x="119978" y="60204"/>
                  </a:cubicBezTo>
                  <a:lnTo>
                    <a:pt x="119978" y="381958"/>
                  </a:lnTo>
                  <a:cubicBezTo>
                    <a:pt x="119883" y="415553"/>
                    <a:pt x="92737" y="442776"/>
                    <a:pt x="59114" y="442823"/>
                  </a:cubicBezTo>
                  <a:close/>
                  <a:moveTo>
                    <a:pt x="59114" y="28009"/>
                  </a:moveTo>
                  <a:cubicBezTo>
                    <a:pt x="41302" y="28009"/>
                    <a:pt x="26919" y="42411"/>
                    <a:pt x="26824" y="60204"/>
                  </a:cubicBezTo>
                  <a:lnTo>
                    <a:pt x="26824" y="381958"/>
                  </a:lnTo>
                  <a:cubicBezTo>
                    <a:pt x="26824" y="399789"/>
                    <a:pt x="41302" y="414248"/>
                    <a:pt x="59114" y="414248"/>
                  </a:cubicBezTo>
                  <a:cubicBezTo>
                    <a:pt x="76925" y="414248"/>
                    <a:pt x="91403" y="399789"/>
                    <a:pt x="91403" y="381958"/>
                  </a:cubicBezTo>
                  <a:lnTo>
                    <a:pt x="91403" y="60204"/>
                  </a:lnTo>
                  <a:cubicBezTo>
                    <a:pt x="91308" y="42411"/>
                    <a:pt x="76925" y="28009"/>
                    <a:pt x="59114" y="2800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726" name="Google Shape;3726;p2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18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"/>
          <p:cNvSpPr/>
          <p:nvPr/>
        </p:nvSpPr>
        <p:spPr>
          <a:xfrm>
            <a:off x="1537800" y="1405025"/>
            <a:ext cx="32301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1537910" y="1405025"/>
            <a:ext cx="3230100" cy="5153700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76" name="Google Shape;1576;p4"/>
          <p:cNvSpPr txBox="1">
            <a:spLocks noGrp="1"/>
          </p:cNvSpPr>
          <p:nvPr>
            <p:ph type="title"/>
          </p:nvPr>
        </p:nvSpPr>
        <p:spPr>
          <a:xfrm>
            <a:off x="3144350" y="126950"/>
            <a:ext cx="86319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5" name="Google Shape;2305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5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cgremb@pwcs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orincolorado.org/" TargetMode="External"/><Relationship Id="rId3" Type="http://schemas.openxmlformats.org/officeDocument/2006/relationships/hyperlink" Target="https://pals.virginia.edu/public/resources-home.html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readingrockets.org/" TargetMode="External"/><Relationship Id="rId10" Type="http://schemas.openxmlformats.org/officeDocument/2006/relationships/hyperlink" Target="https://www.rif.org/literacy-central/parent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25"/>
          <p:cNvSpPr txBox="1">
            <a:spLocks noGrp="1"/>
          </p:cNvSpPr>
          <p:nvPr>
            <p:ph type="title"/>
          </p:nvPr>
        </p:nvSpPr>
        <p:spPr>
          <a:xfrm>
            <a:off x="6534110" y="2581747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PALS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Parents!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6800700" y="196545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2"/>
                </a:solidFill>
                <a:latin typeface="Kristen ITC" panose="03050502040202030202" pitchFamily="66" charset="0"/>
              </a:rPr>
              <a:t>Welcome...</a:t>
            </a:r>
            <a:endParaRPr sz="7200" dirty="0">
              <a:solidFill>
                <a:schemeClr val="lt2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E41E0-A2CD-466E-A4D5-875C6C7C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5" y="1765386"/>
            <a:ext cx="10396937" cy="4674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38376-9218-43DD-B50E-C46D49CAE670}"/>
              </a:ext>
            </a:extLst>
          </p:cNvPr>
          <p:cNvSpPr txBox="1"/>
          <p:nvPr/>
        </p:nvSpPr>
        <p:spPr>
          <a:xfrm>
            <a:off x="10088217" y="5692959"/>
            <a:ext cx="1774615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Summed Score</a:t>
            </a:r>
          </a:p>
          <a:p>
            <a:r>
              <a:rPr lang="en-US" dirty="0"/>
              <a:t>(54 points needed to pass).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04EF50-5B4D-4588-A233-8DA3E540C3E9}"/>
              </a:ext>
            </a:extLst>
          </p:cNvPr>
          <p:cNvSpPr/>
          <p:nvPr/>
        </p:nvSpPr>
        <p:spPr>
          <a:xfrm>
            <a:off x="8797115" y="6013408"/>
            <a:ext cx="982134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4A53D-1F01-4107-B975-D260D270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8" y="1756881"/>
            <a:ext cx="10396937" cy="4674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20248E-216D-49D8-AA8C-16DBAFCFC554}"/>
              </a:ext>
            </a:extLst>
          </p:cNvPr>
          <p:cNvSpPr/>
          <p:nvPr/>
        </p:nvSpPr>
        <p:spPr>
          <a:xfrm>
            <a:off x="9042072" y="2565196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53FE01-230C-41C9-86A5-0664B640E722}"/>
              </a:ext>
            </a:extLst>
          </p:cNvPr>
          <p:cNvSpPr/>
          <p:nvPr/>
        </p:nvSpPr>
        <p:spPr>
          <a:xfrm>
            <a:off x="9031798" y="3840577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1C980F-F04A-4EFF-BA76-C277078A4D60}"/>
              </a:ext>
            </a:extLst>
          </p:cNvPr>
          <p:cNvSpPr/>
          <p:nvPr/>
        </p:nvSpPr>
        <p:spPr>
          <a:xfrm>
            <a:off x="8984474" y="6041204"/>
            <a:ext cx="747021" cy="38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77723-BE0F-40CA-87CA-641532F47480}"/>
              </a:ext>
            </a:extLst>
          </p:cNvPr>
          <p:cNvSpPr txBox="1"/>
          <p:nvPr/>
        </p:nvSpPr>
        <p:spPr>
          <a:xfrm>
            <a:off x="9871319" y="4462644"/>
            <a:ext cx="1709572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Spelling Score +</a:t>
            </a:r>
          </a:p>
          <a:p>
            <a:r>
              <a:rPr lang="en-US" dirty="0"/>
              <a:t>Word List Score =</a:t>
            </a:r>
          </a:p>
          <a:p>
            <a:r>
              <a:rPr lang="en-US" b="1" dirty="0"/>
              <a:t>Summed Score</a:t>
            </a:r>
          </a:p>
        </p:txBody>
      </p:sp>
    </p:spTree>
    <p:extLst>
      <p:ext uri="{BB962C8B-B14F-4D97-AF65-F5344CB8AC3E}">
        <p14:creationId xmlns:p14="http://schemas.microsoft.com/office/powerpoint/2010/main" val="186901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1"/>
          <p:cNvSpPr txBox="1">
            <a:spLocks noGrp="1"/>
          </p:cNvSpPr>
          <p:nvPr>
            <p:ph type="title"/>
          </p:nvPr>
        </p:nvSpPr>
        <p:spPr>
          <a:xfrm>
            <a:off x="1085877" y="2246058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risten ITC" panose="03050502040202030202" pitchFamily="66" charset="0"/>
              </a:rPr>
              <a:t>If students do not score at least 15 on pre-premier word list, additional tasks are required</a:t>
            </a:r>
            <a:endParaRPr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/>
              <a:t>Additional Tasks - Level B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15"/>
          <a:stretch/>
        </p:blipFill>
        <p:spPr>
          <a:xfrm>
            <a:off x="1459782" y="2152006"/>
            <a:ext cx="10288436" cy="255398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CDB3A19-E748-4B3B-A9C2-A80261FEB952}"/>
              </a:ext>
            </a:extLst>
          </p:cNvPr>
          <p:cNvSpPr/>
          <p:nvPr/>
        </p:nvSpPr>
        <p:spPr>
          <a:xfrm>
            <a:off x="9801018" y="2335327"/>
            <a:ext cx="1916853" cy="1286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D930E-BC7C-4AF4-B512-E7B67DC476EE}"/>
              </a:ext>
            </a:extLst>
          </p:cNvPr>
          <p:cNvSpPr txBox="1"/>
          <p:nvPr/>
        </p:nvSpPr>
        <p:spPr>
          <a:xfrm>
            <a:off x="8094134" y="2501739"/>
            <a:ext cx="1706884" cy="954107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These tasks are no longer assessed. The report has not been changed yet.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/>
              <a:t>Additional Tasks - Level 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43"/>
          <a:stretch/>
        </p:blipFill>
        <p:spPr>
          <a:xfrm>
            <a:off x="1559447" y="2168939"/>
            <a:ext cx="10288436" cy="252012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>
            <a:off x="9399452" y="3678140"/>
            <a:ext cx="717973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/>
              <a:t>Additional Tasks - Level 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85"/>
          <a:stretch/>
        </p:blipFill>
        <p:spPr>
          <a:xfrm>
            <a:off x="1559446" y="1955117"/>
            <a:ext cx="10288436" cy="253850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>
            <a:off x="9401386" y="3808796"/>
            <a:ext cx="717973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Kristen ITC" panose="03050502040202030202" pitchFamily="66" charset="0"/>
              </a:rPr>
              <a:t>Instructional </a:t>
            </a:r>
            <a:br>
              <a:rPr lang="en" dirty="0">
                <a:latin typeface="Kristen ITC" panose="03050502040202030202" pitchFamily="66" charset="0"/>
              </a:rPr>
            </a:br>
            <a:r>
              <a:rPr lang="en" dirty="0">
                <a:latin typeface="Kristen ITC" panose="03050502040202030202" pitchFamily="66" charset="0"/>
              </a:rPr>
              <a:t>Oral Reading Level</a:t>
            </a:r>
            <a:endParaRPr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4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1561721" y="250283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Reading Level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4A8312-63EA-4346-A979-C3679C02C8DB}"/>
              </a:ext>
            </a:extLst>
          </p:cNvPr>
          <p:cNvSpPr txBox="1"/>
          <p:nvPr/>
        </p:nvSpPr>
        <p:spPr>
          <a:xfrm>
            <a:off x="6122382" y="1444566"/>
            <a:ext cx="3883099" cy="2246769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Second Grade Students</a:t>
            </a:r>
          </a:p>
          <a:p>
            <a:endParaRPr lang="en-US" dirty="0"/>
          </a:p>
          <a:p>
            <a:r>
              <a:rPr lang="en-US" b="1" dirty="0"/>
              <a:t>Beginning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of Second Grade = DRA Level 28/30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= 90-95%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End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of Third Grade = DRA Level 38/40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= 90-95%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500B8-FAA0-4825-B63B-8B862541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66" y="3905946"/>
            <a:ext cx="8814471" cy="266066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53B836C-7FFE-4F49-922A-B437F7F04251}"/>
              </a:ext>
            </a:extLst>
          </p:cNvPr>
          <p:cNvSpPr/>
          <p:nvPr/>
        </p:nvSpPr>
        <p:spPr>
          <a:xfrm>
            <a:off x="5531884" y="3905946"/>
            <a:ext cx="1571413" cy="325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96212B-7E8F-4D8A-A413-E1483DAF1267}"/>
              </a:ext>
            </a:extLst>
          </p:cNvPr>
          <p:cNvSpPr/>
          <p:nvPr/>
        </p:nvSpPr>
        <p:spPr>
          <a:xfrm>
            <a:off x="10171416" y="3874514"/>
            <a:ext cx="1091203" cy="325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AB379-9E56-49B4-80A2-3C9E20F27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7" y="168733"/>
            <a:ext cx="3068119" cy="65051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01039D-FCDB-4342-8E0F-28D9108A1E58}"/>
              </a:ext>
            </a:extLst>
          </p:cNvPr>
          <p:cNvSpPr/>
          <p:nvPr/>
        </p:nvSpPr>
        <p:spPr>
          <a:xfrm>
            <a:off x="152289" y="2493165"/>
            <a:ext cx="3061377" cy="489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1864A4D-F0FE-4FC3-98A6-D6B8EB1D45EB}"/>
              </a:ext>
            </a:extLst>
          </p:cNvPr>
          <p:cNvSpPr/>
          <p:nvPr/>
        </p:nvSpPr>
        <p:spPr>
          <a:xfrm rot="6636522">
            <a:off x="3952398" y="2008374"/>
            <a:ext cx="379307" cy="2978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0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p38"/>
          <p:cNvSpPr/>
          <p:nvPr/>
        </p:nvSpPr>
        <p:spPr>
          <a:xfrm flipH="1">
            <a:off x="8045296" y="2410661"/>
            <a:ext cx="3097167" cy="3352165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"/>
          <p:cNvSpPr/>
          <p:nvPr/>
        </p:nvSpPr>
        <p:spPr>
          <a:xfrm rot="205302" flipH="1">
            <a:off x="259995" y="2580187"/>
            <a:ext cx="3324686" cy="3424260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198" name="Google Shape;4198;p38"/>
          <p:cNvGrpSpPr/>
          <p:nvPr/>
        </p:nvGrpSpPr>
        <p:grpSpPr>
          <a:xfrm rot="21250305">
            <a:off x="3837520" y="1970552"/>
            <a:ext cx="3955063" cy="3726493"/>
            <a:chOff x="3416220" y="2573082"/>
            <a:chExt cx="4752753" cy="3721395"/>
          </a:xfrm>
        </p:grpSpPr>
        <p:sp>
          <p:nvSpPr>
            <p:cNvPr id="4199" name="Google Shape;4199;p3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00" name="Google Shape;4200;p3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1" name="Google Shape;4201;p3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2" name="Google Shape;4202;p3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3" name="Google Shape;4203;p3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4" name="Google Shape;4204;p3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5" name="Google Shape;4205;p3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6" name="Google Shape;4206;p3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7" name="Google Shape;4207;p3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08" name="Google Shape;4208;p38"/>
          <p:cNvGrpSpPr/>
          <p:nvPr/>
        </p:nvGrpSpPr>
        <p:grpSpPr>
          <a:xfrm rot="8100000">
            <a:off x="9218516" y="2464327"/>
            <a:ext cx="4062899" cy="3068545"/>
            <a:chOff x="5102217" y="2695575"/>
            <a:chExt cx="1971523" cy="1489013"/>
          </a:xfrm>
        </p:grpSpPr>
        <p:sp>
          <p:nvSpPr>
            <p:cNvPr id="4209" name="Google Shape;4209;p3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4" name="Google Shape;4224;p38"/>
          <p:cNvSpPr txBox="1">
            <a:spLocks noGrp="1"/>
          </p:cNvSpPr>
          <p:nvPr>
            <p:ph type="title"/>
          </p:nvPr>
        </p:nvSpPr>
        <p:spPr>
          <a:xfrm>
            <a:off x="1242300" y="701728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know?</a:t>
            </a:r>
            <a:endParaRPr/>
          </a:p>
        </p:txBody>
      </p:sp>
      <p:grpSp>
        <p:nvGrpSpPr>
          <p:cNvPr id="4234" name="Google Shape;4234;p38"/>
          <p:cNvGrpSpPr/>
          <p:nvPr/>
        </p:nvGrpSpPr>
        <p:grpSpPr>
          <a:xfrm>
            <a:off x="10419748" y="2125450"/>
            <a:ext cx="809446" cy="861588"/>
            <a:chOff x="5867114" y="3186397"/>
            <a:chExt cx="457961" cy="487489"/>
          </a:xfrm>
        </p:grpSpPr>
        <p:sp>
          <p:nvSpPr>
            <p:cNvPr id="4235" name="Google Shape;4235;p38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0" name="Google Shape;4240;p38"/>
          <p:cNvGrpSpPr/>
          <p:nvPr/>
        </p:nvGrpSpPr>
        <p:grpSpPr>
          <a:xfrm rot="3179054">
            <a:off x="10622282" y="1016898"/>
            <a:ext cx="501864" cy="859719"/>
            <a:chOff x="5953125" y="3186112"/>
            <a:chExt cx="283939" cy="486441"/>
          </a:xfrm>
        </p:grpSpPr>
        <p:sp>
          <p:nvSpPr>
            <p:cNvPr id="4241" name="Google Shape;4241;p38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5BEBA5D-7713-41FA-9072-D41765980282}"/>
              </a:ext>
            </a:extLst>
          </p:cNvPr>
          <p:cNvSpPr txBox="1"/>
          <p:nvPr/>
        </p:nvSpPr>
        <p:spPr>
          <a:xfrm rot="21247949">
            <a:off x="4007579" y="2854746"/>
            <a:ext cx="3693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Without a strong foundation in reading, children are left behind at the beginning of their education. </a:t>
            </a:r>
          </a:p>
          <a:p>
            <a:endParaRPr lang="en-US" sz="2000" b="1" i="0">
              <a:solidFill>
                <a:schemeClr val="accent5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US" sz="2000" b="1" i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ore than 85 percent of the curriculum is taught by reading.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FABC6-CE78-4D66-852A-947AAD1C48EE}"/>
              </a:ext>
            </a:extLst>
          </p:cNvPr>
          <p:cNvSpPr txBox="1"/>
          <p:nvPr/>
        </p:nvSpPr>
        <p:spPr>
          <a:xfrm rot="196411">
            <a:off x="573994" y="3155158"/>
            <a:ext cx="28672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sz="2000" b="1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 of the most important predictors of graduating from high school is reading proficiently by the end of third grade. </a:t>
            </a:r>
            <a:endParaRPr lang="en-US" sz="2000" b="1" i="0" u="none" strike="noStrike" cap="none">
              <a:solidFill>
                <a:srgbClr val="FF0000"/>
              </a:solidFill>
              <a:latin typeface="Comic Sans MS" panose="030F0702030302020204" pitchFamily="66" charset="0"/>
              <a:sym typeface="Arial"/>
            </a:endParaRPr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23B6B-814E-4B26-8525-F7E2D8DBCA41}"/>
              </a:ext>
            </a:extLst>
          </p:cNvPr>
          <p:cNvSpPr txBox="1"/>
          <p:nvPr/>
        </p:nvSpPr>
        <p:spPr>
          <a:xfrm>
            <a:off x="8373437" y="3095082"/>
            <a:ext cx="25659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By the end of third grade, 74% of struggling readers won’t ever catch up.</a:t>
            </a:r>
            <a:endParaRPr lang="en-US" sz="2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1939D9-7218-4A1F-94A0-04ECA9963D38}"/>
              </a:ext>
            </a:extLst>
          </p:cNvPr>
          <p:cNvSpPr/>
          <p:nvPr/>
        </p:nvSpPr>
        <p:spPr>
          <a:xfrm>
            <a:off x="2354879" y="6371573"/>
            <a:ext cx="7482242" cy="344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The Children’s Reading Foundation (www.readingfoundation.org)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Kristen ITC" panose="03050502040202030202" pitchFamily="66" charset="0"/>
              </a:rPr>
              <a:t>Our Intervention Plan:</a:t>
            </a:r>
            <a:endParaRPr sz="6000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Bald Eagle Silhouette Clipart | Eagle silhouette, Eagle drawing, Eagle  images">
            <a:extLst>
              <a:ext uri="{FF2B5EF4-FFF2-40B4-BE49-F238E27FC236}">
                <a16:creationId xmlns:a16="http://schemas.microsoft.com/office/drawing/2014/main" id="{CD8E2325-77F3-484E-A118-D1DC559E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777">
            <a:off x="3548123" y="4372903"/>
            <a:ext cx="1393929" cy="1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" name="Google Shape;3748;p26"/>
          <p:cNvGrpSpPr/>
          <p:nvPr/>
        </p:nvGrpSpPr>
        <p:grpSpPr>
          <a:xfrm rot="-3623714">
            <a:off x="6955965" y="731470"/>
            <a:ext cx="2570639" cy="2723263"/>
            <a:chOff x="4924424" y="2185987"/>
            <a:chExt cx="2346511" cy="2485828"/>
          </a:xfrm>
        </p:grpSpPr>
        <p:sp>
          <p:nvSpPr>
            <p:cNvPr id="3749" name="Google Shape;3749;p26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6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6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6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6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6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9" name="Google Shape;3759;p26"/>
          <p:cNvGrpSpPr/>
          <p:nvPr/>
        </p:nvGrpSpPr>
        <p:grpSpPr>
          <a:xfrm rot="7785489">
            <a:off x="10433618" y="1477624"/>
            <a:ext cx="1951645" cy="1473999"/>
            <a:chOff x="5102217" y="2695575"/>
            <a:chExt cx="1971523" cy="1489013"/>
          </a:xfrm>
        </p:grpSpPr>
        <p:sp>
          <p:nvSpPr>
            <p:cNvPr id="3760" name="Google Shape;3760;p26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6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6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6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6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6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5" name="Google Shape;3775;p26"/>
          <p:cNvGrpSpPr/>
          <p:nvPr/>
        </p:nvGrpSpPr>
        <p:grpSpPr>
          <a:xfrm rot="1307006">
            <a:off x="9912822" y="1937534"/>
            <a:ext cx="955525" cy="1228928"/>
            <a:chOff x="1315459" y="2611103"/>
            <a:chExt cx="1345200" cy="1730100"/>
          </a:xfrm>
        </p:grpSpPr>
        <p:sp>
          <p:nvSpPr>
            <p:cNvPr id="3776" name="Google Shape;3776;p26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1" name="Google Shape;3831;p26"/>
          <p:cNvSpPr/>
          <p:nvPr/>
        </p:nvSpPr>
        <p:spPr>
          <a:xfrm>
            <a:off x="0" y="-678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789202" y="444374"/>
            <a:ext cx="2685341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</a:t>
            </a:r>
            <a:endParaRPr/>
          </a:p>
        </p:txBody>
      </p:sp>
      <p:sp>
        <p:nvSpPr>
          <p:cNvPr id="3833" name="Google Shape;3833;p26"/>
          <p:cNvSpPr txBox="1">
            <a:spLocks noGrp="1"/>
          </p:cNvSpPr>
          <p:nvPr>
            <p:ph type="body" idx="1"/>
          </p:nvPr>
        </p:nvSpPr>
        <p:spPr>
          <a:xfrm>
            <a:off x="494609" y="4233125"/>
            <a:ext cx="4104680" cy="21805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</a:rPr>
              <a:t>Dawn Gill, Reading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  <a:hlinkClick r:id="rId3"/>
              </a:rPr>
              <a:t>gilldd@pwcs.edu</a:t>
            </a:r>
            <a:endParaRPr lang="en-US" sz="2000" b="1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</a:rPr>
              <a:t>Margaret MacGregor, Principal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  <a:hlinkClick r:id="rId4"/>
              </a:rPr>
              <a:t>macgremb@pwcs.edu</a:t>
            </a:r>
            <a:endParaRPr lang="en-US" sz="2000" b="1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Footlight MT Light" panose="0204060206030A020304" pitchFamily="18" charset="0"/>
            </a:endParaRPr>
          </a:p>
        </p:txBody>
      </p:sp>
      <p:grpSp>
        <p:nvGrpSpPr>
          <p:cNvPr id="3834" name="Google Shape;3834;p26"/>
          <p:cNvGrpSpPr/>
          <p:nvPr/>
        </p:nvGrpSpPr>
        <p:grpSpPr>
          <a:xfrm>
            <a:off x="7078994" y="3830763"/>
            <a:ext cx="4925970" cy="3027237"/>
            <a:chOff x="7106606" y="3675388"/>
            <a:chExt cx="4925970" cy="3027237"/>
          </a:xfrm>
        </p:grpSpPr>
        <p:grpSp>
          <p:nvGrpSpPr>
            <p:cNvPr id="3835" name="Google Shape;3835;p26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3836" name="Google Shape;3836;p26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3837" name="Google Shape;3837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8" name="Google Shape;3838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9" name="Google Shape;3839;p26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0" name="Google Shape;3840;p26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1" name="Google Shape;3841;p26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2" name="Google Shape;3842;p26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3" name="Google Shape;3843;p26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4" name="Google Shape;3844;p26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845" name="Google Shape;3845;p26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3846" name="Google Shape;3846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7" name="Google Shape;3847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8" name="Google Shape;3848;p26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9" name="Google Shape;3849;p26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0" name="Google Shape;3850;p26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1" name="Google Shape;3851;p26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2" name="Google Shape;3852;p26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3" name="Google Shape;3853;p26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854" name="Google Shape;3854;p26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5" name="Google Shape;3855;p26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6" name="Google Shape;3856;p26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7" name="Google Shape;3857;p26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8" name="Google Shape;3858;p26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D813F6-2439-4C24-8BC8-A39414970DAD}"/>
              </a:ext>
            </a:extLst>
          </p:cNvPr>
          <p:cNvSpPr txBox="1"/>
          <p:nvPr/>
        </p:nvSpPr>
        <p:spPr>
          <a:xfrm>
            <a:off x="412440" y="2119512"/>
            <a:ext cx="464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omic Sans MS" panose="030F0702030302020204" pitchFamily="66" charset="0"/>
                <a:cs typeface="Times New Roman" panose="02020603050405020304" pitchFamily="18" charset="0"/>
              </a:rPr>
              <a:t>Thank you for joining us this evening to discuss the PALS assessment!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4911157" y="474725"/>
            <a:ext cx="354595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PALS Support</a:t>
            </a:r>
            <a:endParaRPr/>
          </a:p>
        </p:txBody>
      </p:sp>
      <p:sp>
        <p:nvSpPr>
          <p:cNvPr id="3952" name="Google Shape;3952;p32"/>
          <p:cNvSpPr txBox="1">
            <a:spLocks noGrp="1"/>
          </p:cNvSpPr>
          <p:nvPr>
            <p:ph type="body" idx="6"/>
          </p:nvPr>
        </p:nvSpPr>
        <p:spPr>
          <a:xfrm>
            <a:off x="2395472" y="1540877"/>
            <a:ext cx="8577330" cy="38875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en-US" sz="2000">
                <a:latin typeface="Comic Sans MS" panose="030F0702030302020204" pitchFamily="66" charset="0"/>
              </a:rPr>
              <a:t>Identified students will receive 30 minutes of additional reading and phonics support each day (2.5 hours/week). This support is provided by our two PALS tutors.</a:t>
            </a:r>
          </a:p>
          <a:p>
            <a:pPr marL="0" indent="0"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>
                <a:latin typeface="Comic Sans MS" panose="030F0702030302020204" pitchFamily="66" charset="0"/>
              </a:rPr>
              <a:t>Students will receive phonics instruction daily as part of the Language Arts block. </a:t>
            </a:r>
            <a:r>
              <a:rPr lang="en-US" sz="2000" err="1">
                <a:latin typeface="Comic Sans MS" panose="030F0702030302020204" pitchFamily="66" charset="0"/>
              </a:rPr>
              <a:t>Leesylvania</a:t>
            </a:r>
            <a:r>
              <a:rPr lang="en-US" sz="2000">
                <a:latin typeface="Comic Sans MS" panose="030F0702030302020204" pitchFamily="66" charset="0"/>
              </a:rPr>
              <a:t> is using the Phonics Units of Study.</a:t>
            </a:r>
          </a:p>
          <a:p>
            <a:pPr marL="342900" indent="-342900"/>
            <a:endParaRPr lang="en-US" sz="200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>
                <a:latin typeface="Comic Sans MS" panose="030F0702030302020204" pitchFamily="66" charset="0"/>
              </a:rPr>
              <a:t>Students receive additional, targeted support during RTI.</a:t>
            </a:r>
            <a:endParaRPr sz="200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3219450" y="2240400"/>
            <a:ext cx="5274167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dk1"/>
                </a:solidFill>
                <a:latin typeface="Kristen ITC" panose="03050502040202030202" pitchFamily="66" charset="0"/>
                <a:ea typeface="Gochi Hand"/>
                <a:cs typeface="Gochi Hand"/>
                <a:sym typeface="Gochi Hand"/>
              </a:rPr>
              <a:t>How Can You Help?</a:t>
            </a:r>
            <a:endParaRPr sz="8000" dirty="0">
              <a:solidFill>
                <a:schemeClr val="dk1"/>
              </a:solidFill>
              <a:latin typeface="Kristen ITC" panose="03050502040202030202" pitchFamily="66" charset="0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34"/>
          <p:cNvSpPr txBox="1">
            <a:spLocks noGrp="1"/>
          </p:cNvSpPr>
          <p:nvPr>
            <p:ph type="title"/>
          </p:nvPr>
        </p:nvSpPr>
        <p:spPr>
          <a:xfrm>
            <a:off x="1622158" y="379108"/>
            <a:ext cx="7831554" cy="8930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</a:rPr>
              <a:t>Read with your child!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3967" name="Google Shape;3967;p34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3968" name="Google Shape;3968;p3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969" name="Google Shape;3969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0" name="Google Shape;3970;p3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1" name="Google Shape;3971;p3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2" name="Google Shape;3972;p3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3" name="Google Shape;3973;p3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4" name="Google Shape;3974;p3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5" name="Google Shape;3975;p3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6" name="Google Shape;3976;p3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7" name="Google Shape;3977;p3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978" name="Google Shape;3978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9" name="Google Shape;3979;p3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0" name="Google Shape;3980;p3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1" name="Google Shape;3981;p3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82" name="Google Shape;3982;p3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3" name="Google Shape;3983;p3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4" name="Google Shape;3984;p3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5" name="Google Shape;3985;p3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6" name="Google Shape;3986;p3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50" name="Picture 2" descr="mom reading to children">
            <a:extLst>
              <a:ext uri="{FF2B5EF4-FFF2-40B4-BE49-F238E27FC236}">
                <a16:creationId xmlns:a16="http://schemas.microsoft.com/office/drawing/2014/main" id="{EC354928-4A92-4244-A8B5-A4CF3B74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5" y="3918924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DF341-CE07-46AB-B800-6C0792465E0D}"/>
              </a:ext>
            </a:extLst>
          </p:cNvPr>
          <p:cNvSpPr txBox="1"/>
          <p:nvPr/>
        </p:nvSpPr>
        <p:spPr>
          <a:xfrm>
            <a:off x="1968548" y="1462978"/>
            <a:ext cx="7588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omic Sans MS" panose="030F0702030302020204" pitchFamily="66" charset="0"/>
              </a:rPr>
              <a:t>Set aside time each day for family reading</a:t>
            </a:r>
          </a:p>
          <a:p>
            <a:endParaRPr lang="en-US" sz="2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omic Sans MS" panose="030F0702030302020204" pitchFamily="66" charset="0"/>
              </a:rPr>
              <a:t>Read WITH your child or TO your child</a:t>
            </a:r>
          </a:p>
          <a:p>
            <a:endParaRPr lang="en-US" sz="2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omic Sans MS" panose="030F0702030302020204" pitchFamily="66" charset="0"/>
              </a:rPr>
              <a:t>Talk about what you are reading. Share what you like about the book, the characters, or the storyline.</a:t>
            </a:r>
          </a:p>
        </p:txBody>
      </p:sp>
      <p:pic>
        <p:nvPicPr>
          <p:cNvPr id="2052" name="Picture 4" descr="Daddy and Me Storytime | Fox River Valley Public Library">
            <a:extLst>
              <a:ext uri="{FF2B5EF4-FFF2-40B4-BE49-F238E27FC236}">
                <a16:creationId xmlns:a16="http://schemas.microsoft.com/office/drawing/2014/main" id="{87AC121F-53E9-4926-9D19-E52746CE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10" y="3182808"/>
            <a:ext cx="2706495" cy="29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42"/>
          <p:cNvSpPr txBox="1">
            <a:spLocks noGrp="1"/>
          </p:cNvSpPr>
          <p:nvPr>
            <p:ph type="title"/>
          </p:nvPr>
        </p:nvSpPr>
        <p:spPr>
          <a:xfrm>
            <a:off x="7101262" y="1557475"/>
            <a:ext cx="268928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Lexia!</a:t>
            </a:r>
            <a:endParaRPr/>
          </a:p>
        </p:txBody>
      </p:sp>
      <p:sp>
        <p:nvSpPr>
          <p:cNvPr id="4664" name="Google Shape;4664;p42"/>
          <p:cNvSpPr txBox="1">
            <a:spLocks noGrp="1"/>
          </p:cNvSpPr>
          <p:nvPr>
            <p:ph type="body" idx="1"/>
          </p:nvPr>
        </p:nvSpPr>
        <p:spPr>
          <a:xfrm>
            <a:off x="6036254" y="2229092"/>
            <a:ext cx="51411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spcAft>
                <a:spcPts val="2100"/>
              </a:spcAft>
            </a:pPr>
            <a:r>
              <a:rPr lang="en">
                <a:latin typeface="Comic Sans MS" panose="030F0702030302020204" pitchFamily="66" charset="0"/>
              </a:rPr>
              <a:t>Lexia is a research-based program that supports phonics and reading.</a:t>
            </a:r>
          </a:p>
          <a:p>
            <a:pPr marL="342900" indent="-342900">
              <a:spcAft>
                <a:spcPts val="2100"/>
              </a:spcAft>
            </a:pPr>
            <a:r>
              <a:rPr lang="en">
                <a:latin typeface="Comic Sans MS" panose="030F0702030302020204" pitchFamily="66" charset="0"/>
              </a:rPr>
              <a:t>Lexia is adaptive, and tracks student progress</a:t>
            </a:r>
          </a:p>
          <a:p>
            <a:pPr marL="342900" indent="-342900">
              <a:spcAft>
                <a:spcPts val="2100"/>
              </a:spcAft>
            </a:pPr>
            <a:r>
              <a:rPr lang="en">
                <a:latin typeface="Comic Sans MS" panose="030F0702030302020204" pitchFamily="66" charset="0"/>
              </a:rPr>
              <a:t>All students have access to Lexia through their Office 365 account. </a:t>
            </a:r>
            <a:endParaRPr>
              <a:latin typeface="Comic Sans MS" panose="030F0702030302020204" pitchFamily="66" charset="0"/>
            </a:endParaRPr>
          </a:p>
        </p:txBody>
      </p:sp>
      <p:grpSp>
        <p:nvGrpSpPr>
          <p:cNvPr id="4665" name="Google Shape;4665;p42"/>
          <p:cNvGrpSpPr/>
          <p:nvPr/>
        </p:nvGrpSpPr>
        <p:grpSpPr>
          <a:xfrm>
            <a:off x="234613" y="2063449"/>
            <a:ext cx="5523080" cy="2833275"/>
            <a:chOff x="3289100" y="2648488"/>
            <a:chExt cx="5622600" cy="2876421"/>
          </a:xfrm>
        </p:grpSpPr>
        <p:grpSp>
          <p:nvGrpSpPr>
            <p:cNvPr id="4666" name="Google Shape;4666;p42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4667" name="Google Shape;4667;p42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68" name="Google Shape;4668;p42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4669" name="Google Shape;4669;p42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0" name="Google Shape;4670;p42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71" name="Google Shape;4671;p42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2" name="Google Shape;4672;p42"/>
          <p:cNvPicPr preferRelativeResize="0"/>
          <p:nvPr/>
        </p:nvPicPr>
        <p:blipFill rotWithShape="1">
          <a:blip r:embed="rId3">
            <a:alphaModFix/>
          </a:blip>
          <a:srcRect l="10930" t="6589" r="7068" b="13147"/>
          <a:stretch/>
        </p:blipFill>
        <p:spPr>
          <a:xfrm>
            <a:off x="949125" y="2320975"/>
            <a:ext cx="4070301" cy="2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A6E19-42D0-45C9-816D-69069B51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5" y="2276964"/>
            <a:ext cx="4070301" cy="2388712"/>
          </a:xfrm>
          <a:prstGeom prst="rect">
            <a:avLst/>
          </a:prstGeom>
        </p:spPr>
      </p:pic>
      <p:pic>
        <p:nvPicPr>
          <p:cNvPr id="3074" name="Picture 2" descr="Lexia Core5 Reading | Lexia Learning">
            <a:extLst>
              <a:ext uri="{FF2B5EF4-FFF2-40B4-BE49-F238E27FC236}">
                <a16:creationId xmlns:a16="http://schemas.microsoft.com/office/drawing/2014/main" id="{12DA4CB5-5B87-466A-ADC8-B09C6158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98" y="314393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p46"/>
          <p:cNvSpPr txBox="1">
            <a:spLocks noGrp="1"/>
          </p:cNvSpPr>
          <p:nvPr>
            <p:ph type="title"/>
          </p:nvPr>
        </p:nvSpPr>
        <p:spPr>
          <a:xfrm>
            <a:off x="4354789" y="180340"/>
            <a:ext cx="7333139" cy="8326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4713" name="Google Shape;4713;p46"/>
          <p:cNvSpPr txBox="1"/>
          <p:nvPr/>
        </p:nvSpPr>
        <p:spPr>
          <a:xfrm>
            <a:off x="9008377" y="1874200"/>
            <a:ext cx="2601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Colorin Colorado!</a:t>
            </a:r>
            <a:endParaRPr sz="28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4" name="Google Shape;4714;p46"/>
          <p:cNvSpPr txBox="1"/>
          <p:nvPr/>
        </p:nvSpPr>
        <p:spPr>
          <a:xfrm>
            <a:off x="1719275" y="1791400"/>
            <a:ext cx="2836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PALS Website</a:t>
            </a:r>
            <a:endParaRPr sz="28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5" name="Google Shape;4715;p46"/>
          <p:cNvSpPr txBox="1"/>
          <p:nvPr/>
        </p:nvSpPr>
        <p:spPr>
          <a:xfrm>
            <a:off x="5203476" y="174270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Reading Rockets</a:t>
            </a:r>
            <a:endParaRPr sz="28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7" name="Google Shape;4717;p46"/>
          <p:cNvSpPr txBox="1"/>
          <p:nvPr/>
        </p:nvSpPr>
        <p:spPr>
          <a:xfrm>
            <a:off x="1957465" y="2299141"/>
            <a:ext cx="24072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 panose="030F0702030302020204" pitchFamily="66" charset="0"/>
                <a:ea typeface="Gochi Hand"/>
                <a:cs typeface="Gochi Hand"/>
                <a:sym typeface="Gochi Hand"/>
              </a:rPr>
              <a:t>For a list of reading resources, visit </a:t>
            </a:r>
            <a:r>
              <a:rPr lang="en-US" sz="1800">
                <a:latin typeface="Comic Sans MS" panose="030F0702030302020204" pitchFamily="66" charset="0"/>
                <a:ea typeface="Gochi Hand"/>
                <a:cs typeface="Gochi Hand"/>
                <a:sym typeface="Gochi Hand"/>
                <a:hlinkClick r:id="rId3"/>
              </a:rPr>
              <a:t>https://pals.virginia.edu/public/resources-home.html</a:t>
            </a:r>
            <a:endParaRPr lang="en-US" sz="180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</p:txBody>
      </p:sp>
      <p:pic>
        <p:nvPicPr>
          <p:cNvPr id="4098" name="Picture 2" descr="Reading Rockets">
            <a:extLst>
              <a:ext uri="{FF2B5EF4-FFF2-40B4-BE49-F238E27FC236}">
                <a16:creationId xmlns:a16="http://schemas.microsoft.com/office/drawing/2014/main" id="{AFCE2BE0-F077-4B8A-9E50-57D2C828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55" y="2755257"/>
            <a:ext cx="3419883" cy="9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BDE579-EF22-4AE6-B089-58071E556C6D}"/>
              </a:ext>
            </a:extLst>
          </p:cNvPr>
          <p:cNvSpPr txBox="1"/>
          <p:nvPr/>
        </p:nvSpPr>
        <p:spPr>
          <a:xfrm>
            <a:off x="5328417" y="2293628"/>
            <a:ext cx="2987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mic Sans MS" panose="030F0702030302020204" pitchFamily="66" charset="0"/>
                <a:hlinkClick r:id="rId5"/>
              </a:rPr>
              <a:t>https://www.readingrockets.org/</a:t>
            </a:r>
            <a:endParaRPr lang="en-US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3C26D-1D9C-44CB-A430-0071A8635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14" y="4770751"/>
            <a:ext cx="2467319" cy="1362265"/>
          </a:xfrm>
          <a:prstGeom prst="rect">
            <a:avLst/>
          </a:prstGeom>
        </p:spPr>
      </p:pic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D64F6EEA-F73C-408E-899A-548BB7EC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28" y="5816598"/>
            <a:ext cx="2868597" cy="5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7C743-FA4E-44A0-9B72-28B566F9FB9E}"/>
              </a:ext>
            </a:extLst>
          </p:cNvPr>
          <p:cNvSpPr txBox="1"/>
          <p:nvPr/>
        </p:nvSpPr>
        <p:spPr>
          <a:xfrm>
            <a:off x="9202478" y="2755257"/>
            <a:ext cx="24071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Comic Sans MS" panose="030F0702030302020204" pitchFamily="66" charset="0"/>
              </a:rPr>
              <a:t>A bilingual site for educators and families of English Language Learners.</a:t>
            </a:r>
          </a:p>
          <a:p>
            <a:endParaRPr lang="en-US" sz="1800">
              <a:latin typeface="Comic Sans MS" panose="030F0702030302020204" pitchFamily="66" charset="0"/>
            </a:endParaRPr>
          </a:p>
          <a:p>
            <a:r>
              <a:rPr lang="en-US" sz="1800">
                <a:latin typeface="Comic Sans MS" panose="030F0702030302020204" pitchFamily="66" charset="0"/>
                <a:hlinkClick r:id="rId8"/>
              </a:rPr>
              <a:t>https://www.colorincolorado.org/</a:t>
            </a:r>
            <a:endParaRPr lang="en-US" sz="1800">
              <a:latin typeface="Comic Sans MS" panose="030F0702030302020204" pitchFamily="66" charset="0"/>
            </a:endParaRPr>
          </a:p>
          <a:p>
            <a:endParaRPr lang="en-US" sz="1800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4102" name="Picture 6" descr="Literacy Network">
            <a:extLst>
              <a:ext uri="{FF2B5EF4-FFF2-40B4-BE49-F238E27FC236}">
                <a16:creationId xmlns:a16="http://schemas.microsoft.com/office/drawing/2014/main" id="{C32AB4E4-8888-4518-AAFD-8CD4D244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00" y="4355481"/>
            <a:ext cx="2192804" cy="10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8C4EAEC-780D-49B7-9F0C-73915F353BE0}"/>
              </a:ext>
            </a:extLst>
          </p:cNvPr>
          <p:cNvSpPr txBox="1"/>
          <p:nvPr/>
        </p:nvSpPr>
        <p:spPr>
          <a:xfrm>
            <a:off x="5509774" y="5555451"/>
            <a:ext cx="28105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mic Sans MS" panose="030F0702030302020204" pitchFamily="66" charset="0"/>
                <a:hlinkClick r:id="rId10"/>
              </a:rPr>
              <a:t>https://www.rif.org/literacy-central/parents</a:t>
            </a:r>
            <a:endParaRPr lang="en-US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9" name="Google Shape;4699;p45"/>
          <p:cNvSpPr txBox="1">
            <a:spLocks noGrp="1"/>
          </p:cNvSpPr>
          <p:nvPr>
            <p:ph type="title"/>
          </p:nvPr>
        </p:nvSpPr>
        <p:spPr>
          <a:xfrm>
            <a:off x="6748319" y="1513147"/>
            <a:ext cx="50709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A2D26-1523-4590-AD5C-48D9A0213CD4}"/>
              </a:ext>
            </a:extLst>
          </p:cNvPr>
          <p:cNvSpPr txBox="1"/>
          <p:nvPr/>
        </p:nvSpPr>
        <p:spPr>
          <a:xfrm>
            <a:off x="7733763" y="2762517"/>
            <a:ext cx="32325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Questions? Comments?</a:t>
            </a:r>
          </a:p>
          <a:p>
            <a:endParaRPr lang="en-US" sz="2000">
              <a:latin typeface="Comic Sans MS" panose="030F0702030302020204" pitchFamily="66" charset="0"/>
            </a:endParaRPr>
          </a:p>
          <a:p>
            <a:r>
              <a:rPr lang="en-US" sz="2000">
                <a:latin typeface="Comic Sans MS" panose="030F0702030302020204" pitchFamily="66" charset="0"/>
              </a:rPr>
              <a:t>Please contact Dawn Gill </a:t>
            </a:r>
          </a:p>
          <a:p>
            <a:r>
              <a:rPr lang="en-US" sz="2000">
                <a:latin typeface="Comic Sans MS" panose="030F0702030302020204" pitchFamily="66" charset="0"/>
                <a:hlinkClick r:id="rId3"/>
              </a:rPr>
              <a:t>gilldd@pwcs.edu</a:t>
            </a:r>
            <a:endParaRPr lang="en-US" sz="2000">
              <a:latin typeface="Comic Sans MS" panose="030F0702030302020204" pitchFamily="66" charset="0"/>
            </a:endParaRPr>
          </a:p>
          <a:p>
            <a:r>
              <a:rPr lang="en-US" sz="2000">
                <a:latin typeface="Comic Sans MS" panose="030F0702030302020204" pitchFamily="66" charset="0"/>
              </a:rPr>
              <a:t>703.670.8268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1225972" y="352413"/>
            <a:ext cx="836506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PALS?</a:t>
            </a:r>
            <a:endParaRPr/>
          </a:p>
        </p:txBody>
      </p:sp>
      <p:sp>
        <p:nvSpPr>
          <p:cNvPr id="3935" name="Google Shape;3935;p30"/>
          <p:cNvSpPr txBox="1">
            <a:spLocks noGrp="1"/>
          </p:cNvSpPr>
          <p:nvPr>
            <p:ph type="body" idx="3"/>
          </p:nvPr>
        </p:nvSpPr>
        <p:spPr>
          <a:xfrm>
            <a:off x="820050" y="927947"/>
            <a:ext cx="10491417" cy="46365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</a:pPr>
            <a:r>
              <a:rPr lang="en-US" sz="2000">
                <a:latin typeface="Comic Sans MS" panose="030F0702030302020204" pitchFamily="66" charset="0"/>
              </a:rPr>
              <a:t>The Phonological Awareness Literacy Screening (PALS) was developed by the University of Virginia. This assessment has been used in the state of </a:t>
            </a:r>
            <a:r>
              <a:rPr lang="en-US" sz="2000" err="1">
                <a:latin typeface="Comic Sans MS" panose="030F0702030302020204" pitchFamily="66" charset="0"/>
              </a:rPr>
              <a:t>virginia</a:t>
            </a:r>
            <a:r>
              <a:rPr lang="en-US" sz="2000">
                <a:latin typeface="Comic Sans MS" panose="030F0702030302020204" pitchFamily="66" charset="0"/>
              </a:rPr>
              <a:t> to assess early literacy since 1997.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Literacy means that someone can read and write. The PALS assessment measures each student’s ability to: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decode –blend sounds together to read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encode – spell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understand and use language 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As children’s skills improve in these three areas, they develop fluency and comprehension.</a:t>
            </a:r>
            <a:endParaRPr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Kristen ITC" panose="03050502040202030202" pitchFamily="66" charset="0"/>
              </a:rPr>
              <a:t>Let’s take a look at the</a:t>
            </a:r>
            <a:br>
              <a:rPr lang="en-US" sz="5400" dirty="0">
                <a:latin typeface="Kristen ITC" panose="03050502040202030202" pitchFamily="66" charset="0"/>
              </a:rPr>
            </a:br>
            <a:r>
              <a:rPr lang="en-US" sz="5400" dirty="0">
                <a:latin typeface="Kristen ITC" panose="03050502040202030202" pitchFamily="66" charset="0"/>
              </a:rPr>
              <a:t>PALS Report!</a:t>
            </a:r>
            <a:endParaRPr sz="5400" dirty="0"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442E89-82C3-437F-8D3F-406AC40E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8" y="1756881"/>
            <a:ext cx="10396937" cy="4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6BFD7-DAD4-41B9-A835-B9EDA0717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8" y="1756881"/>
            <a:ext cx="10396937" cy="467474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9743547" y="2546766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328871" y="2595729"/>
            <a:ext cx="1774615" cy="52322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Spelling Score and benchmark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1139152" y="2623675"/>
            <a:ext cx="1002454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Spelling Points Possible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3FC725-EA7A-4DF8-841F-EAB6A5CED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8" y="1756881"/>
            <a:ext cx="10396937" cy="467474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10502458" y="2542415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848967" y="4094252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842D4D-9BA5-4BF8-914B-9FEBD2E9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8" y="1756881"/>
            <a:ext cx="10396937" cy="467474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9754525" y="3842861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391219" y="3932179"/>
            <a:ext cx="1631448" cy="52322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Second Grade Words</a:t>
            </a:r>
          </a:p>
        </p:txBody>
      </p:sp>
    </p:spTree>
    <p:extLst>
      <p:ext uri="{BB962C8B-B14F-4D97-AF65-F5344CB8AC3E}">
        <p14:creationId xmlns:p14="http://schemas.microsoft.com/office/powerpoint/2010/main" val="34504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1044452" y="3909796"/>
            <a:ext cx="1002454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All word lists have 20 words.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5CB09-15EE-4B6A-B1CB-FA0AF3591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8" y="1756881"/>
            <a:ext cx="10396937" cy="467474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10407758" y="3816155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094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D3D25A10C134DBED458A305461F6C" ma:contentTypeVersion="14" ma:contentTypeDescription="Create a new document." ma:contentTypeScope="" ma:versionID="a40b244dfddd7e4763f86357358899e7">
  <xsd:schema xmlns:xsd="http://www.w3.org/2001/XMLSchema" xmlns:xs="http://www.w3.org/2001/XMLSchema" xmlns:p="http://schemas.microsoft.com/office/2006/metadata/properties" xmlns:ns3="1b1c4343-a514-4a4f-b859-e07de8739f0d" xmlns:ns4="1480d010-c829-4d01-8650-9b1517929057" targetNamespace="http://schemas.microsoft.com/office/2006/metadata/properties" ma:root="true" ma:fieldsID="402a67c761c15d4294e50b7bcb89dea1" ns3:_="" ns4:_="">
    <xsd:import namespace="1b1c4343-a514-4a4f-b859-e07de8739f0d"/>
    <xsd:import namespace="1480d010-c829-4d01-8650-9b15179290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c4343-a514-4a4f-b859-e07de8739f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d010-c829-4d01-8650-9b1517929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3D375D-4BD9-4DE4-8DA7-13E466787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c4343-a514-4a4f-b859-e07de8739f0d"/>
    <ds:schemaRef ds:uri="1480d010-c829-4d01-8650-9b15179290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CAF752-2036-4C88-BD9E-D3D3BDF256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031C2-23A4-40FC-A589-575D822227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626</Words>
  <Application>Microsoft Office PowerPoint</Application>
  <PresentationFormat>Widescreen</PresentationFormat>
  <Paragraphs>101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Gochi Hand</vt:lpstr>
      <vt:lpstr>Abril Fatface</vt:lpstr>
      <vt:lpstr>Arial</vt:lpstr>
      <vt:lpstr>Comic Sans MS</vt:lpstr>
      <vt:lpstr>Calibri</vt:lpstr>
      <vt:lpstr>Kristen ITC</vt:lpstr>
      <vt:lpstr>Barlow Condensed</vt:lpstr>
      <vt:lpstr>Baloo 2</vt:lpstr>
      <vt:lpstr>Aldrich</vt:lpstr>
      <vt:lpstr>Footlight MT Light</vt:lpstr>
      <vt:lpstr>SlidesMania</vt:lpstr>
      <vt:lpstr>PALS Parents!</vt:lpstr>
      <vt:lpstr>Hello! </vt:lpstr>
      <vt:lpstr>What is PALS?</vt:lpstr>
      <vt:lpstr>Let’s take a look at the PALS Report!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If students do not score at least 15 on pre-premier word list, additional tasks are required</vt:lpstr>
      <vt:lpstr>Additional Tasks - Level B </vt:lpstr>
      <vt:lpstr>Additional Tasks - Level B</vt:lpstr>
      <vt:lpstr>Additional Tasks - Level B</vt:lpstr>
      <vt:lpstr>Instructional  Oral Reading Level</vt:lpstr>
      <vt:lpstr>Instructional Reading Level</vt:lpstr>
      <vt:lpstr>Did you know?</vt:lpstr>
      <vt:lpstr>Our Intervention Plan:</vt:lpstr>
      <vt:lpstr>PALS Support</vt:lpstr>
      <vt:lpstr>How Can You Help?</vt:lpstr>
      <vt:lpstr>Read with your child!</vt:lpstr>
      <vt:lpstr>Use Lexia!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PALS Parents!</dc:title>
  <cp:lastModifiedBy>Dawn D. Gill</cp:lastModifiedBy>
  <cp:revision>3</cp:revision>
  <dcterms:modified xsi:type="dcterms:W3CDTF">2021-10-07T19:32:28Z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0x010100B17D3D25A10C134DBED458A305461F6C</vt:lpwstr>
  </property>
</Properties>
</file>